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57" r:id="rId3"/>
    <p:sldId id="294" r:id="rId4"/>
    <p:sldId id="296" r:id="rId5"/>
    <p:sldId id="298" r:id="rId6"/>
    <p:sldId id="292" r:id="rId7"/>
    <p:sldId id="270" r:id="rId8"/>
    <p:sldId id="267" r:id="rId9"/>
    <p:sldId id="281" r:id="rId10"/>
    <p:sldId id="269" r:id="rId11"/>
    <p:sldId id="322" r:id="rId12"/>
    <p:sldId id="272" r:id="rId13"/>
    <p:sldId id="279" r:id="rId14"/>
    <p:sldId id="318" r:id="rId15"/>
    <p:sldId id="321" r:id="rId16"/>
    <p:sldId id="320" r:id="rId17"/>
    <p:sldId id="31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645"/>
    <a:srgbClr val="4D73E0"/>
    <a:srgbClr val="B4DF87"/>
    <a:srgbClr val="D7F4E3"/>
    <a:srgbClr val="E2F1D9"/>
    <a:srgbClr val="35393B"/>
    <a:srgbClr val="888F95"/>
    <a:srgbClr val="454E58"/>
    <a:srgbClr val="807F80"/>
    <a:srgbClr val="333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8027" autoAdjust="0"/>
  </p:normalViewPr>
  <p:slideViewPr>
    <p:cSldViewPr snapToGrid="0">
      <p:cViewPr varScale="1">
        <p:scale>
          <a:sx n="112" d="100"/>
          <a:sy n="112" d="100"/>
        </p:scale>
        <p:origin x="117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0T06:28:32.107"/>
    </inkml:context>
    <inkml:brush xml:id="br0">
      <inkml:brushProperty name="width" value="0.05" units="cm"/>
      <inkml:brushProperty name="height" value="0.05" units="cm"/>
      <inkml:brushProperty name="color" value="#66CC00"/>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93CB2-C7AA-4966-84DA-451975EE180B}" type="datetimeFigureOut">
              <a:rPr kumimoji="1" lang="ja-JP" altLang="en-US" smtClean="0"/>
              <a:t>2022/9/15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68ED2-2F8B-4A43-A099-DB29FB5F34ED}" type="slidenum">
              <a:rPr kumimoji="1" lang="ja-JP" altLang="en-US" smtClean="0"/>
              <a:t>‹#›</a:t>
            </a:fld>
            <a:endParaRPr kumimoji="1" lang="ja-JP" altLang="en-US"/>
          </a:p>
        </p:txBody>
      </p:sp>
    </p:spTree>
    <p:extLst>
      <p:ext uri="{BB962C8B-B14F-4D97-AF65-F5344CB8AC3E}">
        <p14:creationId xmlns:p14="http://schemas.microsoft.com/office/powerpoint/2010/main" val="8110507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1</a:t>
            </a:fld>
            <a:endParaRPr kumimoji="1" lang="ja-JP" altLang="en-US"/>
          </a:p>
        </p:txBody>
      </p:sp>
    </p:spTree>
    <p:extLst>
      <p:ext uri="{BB962C8B-B14F-4D97-AF65-F5344CB8AC3E}">
        <p14:creationId xmlns:p14="http://schemas.microsoft.com/office/powerpoint/2010/main" val="270199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14</a:t>
            </a:fld>
            <a:endParaRPr kumimoji="1" lang="ja-JP" altLang="en-US"/>
          </a:p>
        </p:txBody>
      </p:sp>
    </p:spTree>
    <p:extLst>
      <p:ext uri="{BB962C8B-B14F-4D97-AF65-F5344CB8AC3E}">
        <p14:creationId xmlns:p14="http://schemas.microsoft.com/office/powerpoint/2010/main" val="383758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15</a:t>
            </a:fld>
            <a:endParaRPr kumimoji="1" lang="ja-JP" altLang="en-US"/>
          </a:p>
        </p:txBody>
      </p:sp>
    </p:spTree>
    <p:extLst>
      <p:ext uri="{BB962C8B-B14F-4D97-AF65-F5344CB8AC3E}">
        <p14:creationId xmlns:p14="http://schemas.microsoft.com/office/powerpoint/2010/main" val="216610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17</a:t>
            </a:fld>
            <a:endParaRPr kumimoji="1" lang="ja-JP" altLang="en-US"/>
          </a:p>
        </p:txBody>
      </p:sp>
    </p:spTree>
    <p:extLst>
      <p:ext uri="{BB962C8B-B14F-4D97-AF65-F5344CB8AC3E}">
        <p14:creationId xmlns:p14="http://schemas.microsoft.com/office/powerpoint/2010/main" val="130204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3</a:t>
            </a:fld>
            <a:endParaRPr kumimoji="1" lang="ja-JP" altLang="en-US"/>
          </a:p>
        </p:txBody>
      </p:sp>
    </p:spTree>
    <p:extLst>
      <p:ext uri="{BB962C8B-B14F-4D97-AF65-F5344CB8AC3E}">
        <p14:creationId xmlns:p14="http://schemas.microsoft.com/office/powerpoint/2010/main" val="181491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7</a:t>
            </a:fld>
            <a:endParaRPr kumimoji="1" lang="ja-JP" altLang="en-US"/>
          </a:p>
        </p:txBody>
      </p:sp>
    </p:spTree>
    <p:extLst>
      <p:ext uri="{BB962C8B-B14F-4D97-AF65-F5344CB8AC3E}">
        <p14:creationId xmlns:p14="http://schemas.microsoft.com/office/powerpoint/2010/main" val="283610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8</a:t>
            </a:fld>
            <a:endParaRPr kumimoji="1" lang="ja-JP" altLang="en-US"/>
          </a:p>
        </p:txBody>
      </p:sp>
    </p:spTree>
    <p:extLst>
      <p:ext uri="{BB962C8B-B14F-4D97-AF65-F5344CB8AC3E}">
        <p14:creationId xmlns:p14="http://schemas.microsoft.com/office/powerpoint/2010/main" val="51316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9</a:t>
            </a:fld>
            <a:endParaRPr kumimoji="1" lang="ja-JP" altLang="en-US"/>
          </a:p>
        </p:txBody>
      </p:sp>
    </p:spTree>
    <p:extLst>
      <p:ext uri="{BB962C8B-B14F-4D97-AF65-F5344CB8AC3E}">
        <p14:creationId xmlns:p14="http://schemas.microsoft.com/office/powerpoint/2010/main" val="301591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10</a:t>
            </a:fld>
            <a:endParaRPr kumimoji="1" lang="ja-JP" altLang="en-US"/>
          </a:p>
        </p:txBody>
      </p:sp>
    </p:spTree>
    <p:extLst>
      <p:ext uri="{BB962C8B-B14F-4D97-AF65-F5344CB8AC3E}">
        <p14:creationId xmlns:p14="http://schemas.microsoft.com/office/powerpoint/2010/main" val="299381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11</a:t>
            </a:fld>
            <a:endParaRPr kumimoji="1" lang="ja-JP" altLang="en-US"/>
          </a:p>
        </p:txBody>
      </p:sp>
    </p:spTree>
    <p:extLst>
      <p:ext uri="{BB962C8B-B14F-4D97-AF65-F5344CB8AC3E}">
        <p14:creationId xmlns:p14="http://schemas.microsoft.com/office/powerpoint/2010/main" val="229153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12</a:t>
            </a:fld>
            <a:endParaRPr kumimoji="1" lang="ja-JP" altLang="en-US"/>
          </a:p>
        </p:txBody>
      </p:sp>
    </p:spTree>
    <p:extLst>
      <p:ext uri="{BB962C8B-B14F-4D97-AF65-F5344CB8AC3E}">
        <p14:creationId xmlns:p14="http://schemas.microsoft.com/office/powerpoint/2010/main" val="104524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68ED2-2F8B-4A43-A099-DB29FB5F34ED}" type="slidenum">
              <a:rPr kumimoji="1" lang="ja-JP" altLang="en-US" smtClean="0"/>
              <a:t>13</a:t>
            </a:fld>
            <a:endParaRPr kumimoji="1" lang="ja-JP" altLang="en-US"/>
          </a:p>
        </p:txBody>
      </p:sp>
    </p:spTree>
    <p:extLst>
      <p:ext uri="{BB962C8B-B14F-4D97-AF65-F5344CB8AC3E}">
        <p14:creationId xmlns:p14="http://schemas.microsoft.com/office/powerpoint/2010/main" val="89622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C8E045B-AD6B-49B6-94CC-6AC330B9B0F7}" type="datetime1">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102167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64AFCC-1FC9-40F0-A593-4B19C5F90BCD}" type="datetime1">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163153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067A31-1816-4282-9571-BDFFE9322153}" type="datetime1">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323527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204258"/>
            <a:ext cx="7886700" cy="476779"/>
          </a:xfrm>
        </p:spPr>
        <p:txBody>
          <a:bodyPr>
            <a:noAutofit/>
          </a:bodyPr>
          <a:lstStyle>
            <a:lvl1pPr>
              <a:defRPr sz="2400">
                <a:latin typeface="Hiragino Kaku Gothic Pro W3" panose="020B0300000000000000" pitchFamily="34" charset="-128"/>
                <a:ea typeface="Hiragino Kaku Gothic Pro W3" panose="020B0300000000000000" pitchFamily="34"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922867"/>
            <a:ext cx="7886700" cy="5433484"/>
          </a:xfrm>
        </p:spPr>
        <p:txBody>
          <a:bodyPr>
            <a:normAutofit/>
          </a:bodyPr>
          <a:lstStyle>
            <a:lvl1pPr>
              <a:defRPr sz="2000">
                <a:latin typeface="Hiragino Kaku Gothic Pro W3" panose="020B0300000000000000" pitchFamily="34" charset="-128"/>
                <a:ea typeface="Hiragino Kaku Gothic Pro W3" panose="020B0300000000000000" pitchFamily="34" charset="-128"/>
              </a:defRPr>
            </a:lvl1pPr>
            <a:lvl2pPr>
              <a:defRPr sz="1800">
                <a:latin typeface="Hiragino Kaku Gothic Pro W3" panose="020B0300000000000000" pitchFamily="34" charset="-128"/>
                <a:ea typeface="Hiragino Kaku Gothic Pro W3" panose="020B0300000000000000" pitchFamily="34" charset="-128"/>
              </a:defRPr>
            </a:lvl2pPr>
            <a:lvl3pPr>
              <a:defRPr sz="1600">
                <a:latin typeface="Hiragino Kaku Gothic Pro W3" panose="020B0300000000000000" pitchFamily="34" charset="-128"/>
                <a:ea typeface="Hiragino Kaku Gothic Pro W3" panose="020B0300000000000000" pitchFamily="34" charset="-128"/>
              </a:defRPr>
            </a:lvl3pPr>
            <a:lvl4pPr>
              <a:defRPr sz="1400">
                <a:latin typeface="Hiragino Kaku Gothic Pro W3" panose="020B0300000000000000" pitchFamily="34" charset="-128"/>
                <a:ea typeface="Hiragino Kaku Gothic Pro W3" panose="020B0300000000000000" pitchFamily="34" charset="-128"/>
              </a:defRPr>
            </a:lvl4pPr>
            <a:lvl5pPr>
              <a:defRPr sz="1400">
                <a:latin typeface="Hiragino Kaku Gothic Pro W3" panose="020B0300000000000000" pitchFamily="34" charset="-128"/>
                <a:ea typeface="Hiragino Kaku Gothic Pro W3" panose="020B0300000000000000"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289983" y="6356351"/>
            <a:ext cx="2057400" cy="365125"/>
          </a:xfrm>
        </p:spPr>
        <p:txBody>
          <a:bodyPr/>
          <a:lstStyle/>
          <a:p>
            <a:fld id="{B939460C-9A48-4B82-B65A-4185FC14D45F}" type="datetime1">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89750" y="6363760"/>
            <a:ext cx="2057400" cy="365125"/>
          </a:xfrm>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123980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1582316-BA7A-4662-BEC6-4DFFCDF41AD4}" type="datetime1">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40359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74B9FC-D945-495E-8A77-40FD264077D4}" type="datetime1">
              <a:rPr kumimoji="1" lang="ja-JP" altLang="en-US" smtClean="0"/>
              <a:t>2022/9/15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278601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893494D-95CE-410B-9378-3FAEA75E3C1F}" type="datetime1">
              <a:rPr kumimoji="1" lang="ja-JP" altLang="en-US" smtClean="0"/>
              <a:t>2022/9/15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304979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D15549-7E71-4EDC-B065-9F348F7EE8F3}" type="datetime1">
              <a:rPr kumimoji="1" lang="ja-JP" altLang="en-US" smtClean="0"/>
              <a:t>2022/9/15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395409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92D6E-ED8C-46F5-80D0-475600DC2D48}" type="datetime1">
              <a:rPr kumimoji="1" lang="ja-JP" altLang="en-US" smtClean="0"/>
              <a:t>2022/9/15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67907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D958F0-FEA9-4A0B-9242-2B9EDC221762}" type="datetime1">
              <a:rPr kumimoji="1" lang="ja-JP" altLang="en-US" smtClean="0"/>
              <a:t>2022/9/15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325493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AECD46-EE5C-464E-8CCC-4B3FCCBC9BFD}" type="datetime1">
              <a:rPr kumimoji="1" lang="ja-JP" altLang="en-US" smtClean="0"/>
              <a:t>2022/9/15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310203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2B59D-C96D-41DE-B827-8764B987DCC3}" type="datetime1">
              <a:rPr kumimoji="1" lang="ja-JP" altLang="en-US" smtClean="0"/>
              <a:t>2022/9/15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D6153-8CB9-44BD-93FF-86D4C7473078}" type="slidenum">
              <a:rPr kumimoji="1" lang="ja-JP" altLang="en-US" smtClean="0"/>
              <a:t>‹#›</a:t>
            </a:fld>
            <a:endParaRPr kumimoji="1" lang="ja-JP" altLang="en-US"/>
          </a:p>
        </p:txBody>
      </p:sp>
    </p:spTree>
    <p:extLst>
      <p:ext uri="{BB962C8B-B14F-4D97-AF65-F5344CB8AC3E}">
        <p14:creationId xmlns:p14="http://schemas.microsoft.com/office/powerpoint/2010/main" val="2085428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instructor.happy-and-project.jp/register"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DDBE4E-5DB3-4FB4-9B59-167E0736E29C}"/>
              </a:ext>
            </a:extLst>
          </p:cNvPr>
          <p:cNvSpPr>
            <a:spLocks noGrp="1"/>
          </p:cNvSpPr>
          <p:nvPr>
            <p:ph type="ctrTitle"/>
          </p:nvPr>
        </p:nvSpPr>
        <p:spPr/>
        <p:txBody>
          <a:bodyPr>
            <a:normAutofit/>
          </a:bodyPr>
          <a:lstStyle/>
          <a:p>
            <a:r>
              <a:rPr lang="ja-JP" altLang="en-US" sz="2800">
                <a:solidFill>
                  <a:schemeClr val="tx1">
                    <a:lumMod val="85000"/>
                    <a:lumOff val="15000"/>
                  </a:schemeClr>
                </a:solidFill>
                <a:latin typeface="Meiryo UI" panose="020B0604030504040204" pitchFamily="50" charset="-128"/>
                <a:ea typeface="Meiryo UI" panose="020B0604030504040204" pitchFamily="50" charset="-128"/>
              </a:rPr>
              <a:t>株式会社はっぴぃ</a:t>
            </a:r>
            <a:r>
              <a:rPr lang="en-US" altLang="ja-JP" sz="2800" dirty="0">
                <a:solidFill>
                  <a:schemeClr val="tx1">
                    <a:lumMod val="85000"/>
                    <a:lumOff val="15000"/>
                  </a:schemeClr>
                </a:solidFill>
                <a:latin typeface="Meiryo UI" panose="020B0604030504040204" pitchFamily="50" charset="-128"/>
                <a:ea typeface="Meiryo UI" panose="020B0604030504040204" pitchFamily="50" charset="-128"/>
              </a:rPr>
              <a:t>and</a:t>
            </a:r>
            <a:r>
              <a:rPr lang="ja-JP" altLang="en-US" sz="2800">
                <a:solidFill>
                  <a:schemeClr val="tx1">
                    <a:lumMod val="85000"/>
                    <a:lumOff val="15000"/>
                  </a:schemeClr>
                </a:solidFill>
                <a:latin typeface="Meiryo UI" panose="020B0604030504040204" pitchFamily="50" charset="-128"/>
                <a:ea typeface="Meiryo UI" panose="020B0604030504040204" pitchFamily="50" charset="-128"/>
              </a:rPr>
              <a:t>プロジェクト</a:t>
            </a:r>
            <a:br>
              <a:rPr lang="en-US" altLang="ja-JP" sz="2800" dirty="0">
                <a:solidFill>
                  <a:schemeClr val="tx1">
                    <a:lumMod val="85000"/>
                    <a:lumOff val="15000"/>
                  </a:schemeClr>
                </a:solidFill>
                <a:latin typeface="Meiryo UI" panose="020B0604030504040204" pitchFamily="50" charset="-128"/>
                <a:ea typeface="Meiryo UI" panose="020B0604030504040204" pitchFamily="50" charset="-128"/>
              </a:rPr>
            </a:br>
            <a:br>
              <a:rPr lang="en-US" altLang="ja-JP" sz="2000" dirty="0">
                <a:solidFill>
                  <a:schemeClr val="tx1">
                    <a:lumMod val="85000"/>
                    <a:lumOff val="15000"/>
                  </a:schemeClr>
                </a:solidFill>
                <a:latin typeface="Meiryo UI" panose="020B0604030504040204" pitchFamily="50" charset="-128"/>
                <a:ea typeface="Meiryo UI" panose="020B0604030504040204" pitchFamily="50" charset="-128"/>
              </a:rPr>
            </a:br>
            <a:r>
              <a:rPr lang="ja-JP" altLang="en-US" sz="5400">
                <a:solidFill>
                  <a:schemeClr val="tx1">
                    <a:lumMod val="85000"/>
                    <a:lumOff val="15000"/>
                  </a:schemeClr>
                </a:solidFill>
                <a:latin typeface="Hiragino Kaku Gothic Pro W3" panose="020B0300000000000000" pitchFamily="34" charset="-128"/>
                <a:ea typeface="Hiragino Kaku Gothic Pro W3" panose="020B0300000000000000" pitchFamily="34" charset="-128"/>
              </a:rPr>
              <a:t>システムマニュアル</a:t>
            </a:r>
            <a:br>
              <a:rPr lang="en-US" altLang="ja-JP" sz="5400" dirty="0">
                <a:solidFill>
                  <a:schemeClr val="tx1">
                    <a:lumMod val="85000"/>
                    <a:lumOff val="15000"/>
                  </a:schemeClr>
                </a:solidFill>
                <a:latin typeface="Hiragino Kaku Gothic Pro W3" panose="020B0300000000000000" pitchFamily="34" charset="-128"/>
                <a:ea typeface="Hiragino Kaku Gothic Pro W3" panose="020B0300000000000000" pitchFamily="34" charset="-128"/>
              </a:rPr>
            </a:br>
            <a:r>
              <a:rPr lang="ja-JP" altLang="en-US" sz="2400">
                <a:solidFill>
                  <a:schemeClr val="tx1">
                    <a:lumMod val="85000"/>
                    <a:lumOff val="15000"/>
                  </a:schemeClr>
                </a:solidFill>
                <a:latin typeface="Hiragino Kaku Gothic Pro W3" panose="020B0300000000000000" pitchFamily="34" charset="-128"/>
                <a:ea typeface="Hiragino Kaku Gothic Pro W3" panose="020B0300000000000000" pitchFamily="34" charset="-128"/>
              </a:rPr>
              <a:t>（認定講師画面）</a:t>
            </a:r>
            <a:endParaRPr kumimoji="1" lang="ja-JP" altLang="en-US" sz="4000" dirty="0">
              <a:latin typeface="Hiragino Kaku Gothic Pro W3" panose="020B0300000000000000" pitchFamily="34" charset="-128"/>
              <a:ea typeface="Hiragino Kaku Gothic Pro W3" panose="020B0300000000000000" pitchFamily="34" charset="-128"/>
            </a:endParaRPr>
          </a:p>
        </p:txBody>
      </p:sp>
      <p:sp>
        <p:nvSpPr>
          <p:cNvPr id="3" name="字幕 2">
            <a:extLst>
              <a:ext uri="{FF2B5EF4-FFF2-40B4-BE49-F238E27FC236}">
                <a16:creationId xmlns:a16="http://schemas.microsoft.com/office/drawing/2014/main" id="{96DECE4F-5153-4A0D-A696-51C4C3055506}"/>
              </a:ext>
            </a:extLst>
          </p:cNvPr>
          <p:cNvSpPr>
            <a:spLocks noGrp="1"/>
          </p:cNvSpPr>
          <p:nvPr>
            <p:ph type="subTitle" idx="1"/>
          </p:nvPr>
        </p:nvSpPr>
        <p:spPr>
          <a:xfrm>
            <a:off x="1143000" y="3978054"/>
            <a:ext cx="6858000" cy="1655762"/>
          </a:xfrm>
        </p:spPr>
        <p:txBody>
          <a:bodyPr>
            <a:normAutofit/>
          </a:bodyPr>
          <a:lstStyle/>
          <a:p>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株式会社ボクシーズ</a:t>
            </a:r>
          </a:p>
          <a:p>
            <a:endParaRPr kumimoji="1" lang="ja-JP" altLang="en-US" sz="20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7B44BA4-CCFC-4EBE-AFC5-B53A824C58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8" b="89441" l="4070" r="97674">
                        <a14:foregroundMark x1="10465" y1="31677" x2="10465" y2="31677"/>
                        <a14:foregroundMark x1="18895" y1="31677" x2="18895" y2="31677"/>
                        <a14:foregroundMark x1="4070" y1="39130" x2="4070" y2="39130"/>
                        <a14:foregroundMark x1="29797" y1="29814" x2="29797" y2="29814"/>
                        <a14:foregroundMark x1="35756" y1="26087" x2="35756" y2="26087"/>
                        <a14:foregroundMark x1="34012" y1="60248" x2="34012" y2="60248"/>
                        <a14:foregroundMark x1="45058" y1="25466" x2="45058" y2="25466"/>
                        <a14:foregroundMark x1="46802" y1="25466" x2="46802" y2="25466"/>
                        <a14:foregroundMark x1="49564" y1="40994" x2="49564" y2="40994"/>
                        <a14:foregroundMark x1="70058" y1="59006" x2="70058" y2="59006"/>
                        <a14:foregroundMark x1="70494" y1="37888" x2="70494" y2="37888"/>
                        <a14:foregroundMark x1="72965" y1="37267" x2="72965" y2="37267"/>
                        <a14:foregroundMark x1="87936" y1="17391" x2="87936" y2="17391"/>
                        <a14:foregroundMark x1="94041" y1="27329" x2="94041" y2="27329"/>
                        <a14:foregroundMark x1="92006" y1="70186" x2="92006" y2="70186"/>
                        <a14:foregroundMark x1="87645" y1="70186" x2="87645" y2="70186"/>
                        <a14:foregroundMark x1="85174" y1="70186" x2="92587" y2="75155"/>
                        <a14:foregroundMark x1="47384" y1="27950" x2="47384" y2="27950"/>
                        <a14:backgroundMark x1="92006" y1="29814" x2="92006" y2="29814"/>
                        <a14:backgroundMark x1="97093" y1="70186" x2="97529" y2="77019"/>
                        <a14:backgroundMark x1="98110" y1="64596" x2="97529" y2="64596"/>
                        <a14:backgroundMark x1="97529" y1="64596" x2="98256" y2="72671"/>
                      </a14:backgroundRemoval>
                    </a14:imgEffect>
                  </a14:imgLayer>
                </a14:imgProps>
              </a:ext>
            </a:extLst>
          </a:blip>
          <a:stretch>
            <a:fillRect/>
          </a:stretch>
        </p:blipFill>
        <p:spPr>
          <a:xfrm>
            <a:off x="3621317" y="1208879"/>
            <a:ext cx="1901365" cy="444942"/>
          </a:xfrm>
          <a:prstGeom prst="rect">
            <a:avLst/>
          </a:prstGeom>
        </p:spPr>
      </p:pic>
      <p:pic>
        <p:nvPicPr>
          <p:cNvPr id="5" name="Picture 8" descr="A close up of a logo&#10;&#10;Description automatically generated">
            <a:extLst>
              <a:ext uri="{FF2B5EF4-FFF2-40B4-BE49-F238E27FC236}">
                <a16:creationId xmlns:a16="http://schemas.microsoft.com/office/drawing/2014/main" id="{3745579C-29D2-41C1-A8AD-3965619C66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1497" y="4458450"/>
            <a:ext cx="1521005" cy="649528"/>
          </a:xfrm>
          <a:prstGeom prst="rect">
            <a:avLst/>
          </a:prstGeom>
        </p:spPr>
      </p:pic>
    </p:spTree>
    <p:extLst>
      <p:ext uri="{BB962C8B-B14F-4D97-AF65-F5344CB8AC3E}">
        <p14:creationId xmlns:p14="http://schemas.microsoft.com/office/powerpoint/2010/main" val="1263231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8E5B1A-77F9-45F7-8886-1E1B2C3A82B2}"/>
              </a:ext>
            </a:extLst>
          </p:cNvPr>
          <p:cNvSpPr>
            <a:spLocks noGrp="1"/>
          </p:cNvSpPr>
          <p:nvPr>
            <p:ph type="title"/>
          </p:nvPr>
        </p:nvSpPr>
        <p:spPr>
          <a:xfrm>
            <a:off x="475942" y="216589"/>
            <a:ext cx="7886700" cy="476779"/>
          </a:xfrm>
        </p:spPr>
        <p:txBody>
          <a:bodyPr/>
          <a:lstStyle/>
          <a:p>
            <a:r>
              <a:rPr lang="ja-JP" altLang="en-US"/>
              <a:t>②承認待ちセミナー</a:t>
            </a:r>
            <a:r>
              <a:rPr lang="en-US" altLang="ja-JP" dirty="0"/>
              <a:t> </a:t>
            </a:r>
            <a:r>
              <a:rPr lang="ja-JP" altLang="en-US"/>
              <a:t>一覧</a:t>
            </a:r>
            <a:endParaRPr kumimoji="1" lang="ja-JP" altLang="en-US" dirty="0"/>
          </a:p>
        </p:txBody>
      </p:sp>
      <p:pic>
        <p:nvPicPr>
          <p:cNvPr id="4" name="図 3">
            <a:extLst>
              <a:ext uri="{FF2B5EF4-FFF2-40B4-BE49-F238E27FC236}">
                <a16:creationId xmlns:a16="http://schemas.microsoft.com/office/drawing/2014/main" id="{D17AE907-F76D-4D78-B420-6F754E3C71BF}"/>
              </a:ext>
            </a:extLst>
          </p:cNvPr>
          <p:cNvPicPr>
            <a:picLocks noChangeAspect="1"/>
          </p:cNvPicPr>
          <p:nvPr/>
        </p:nvPicPr>
        <p:blipFill>
          <a:blip r:embed="rId3"/>
          <a:stretch>
            <a:fillRect/>
          </a:stretch>
        </p:blipFill>
        <p:spPr>
          <a:xfrm>
            <a:off x="781357" y="2109556"/>
            <a:ext cx="7581285" cy="2970486"/>
          </a:xfrm>
          <a:prstGeom prst="rect">
            <a:avLst/>
          </a:prstGeom>
        </p:spPr>
      </p:pic>
      <p:sp>
        <p:nvSpPr>
          <p:cNvPr id="5" name="Google Shape;257;p28">
            <a:extLst>
              <a:ext uri="{FF2B5EF4-FFF2-40B4-BE49-F238E27FC236}">
                <a16:creationId xmlns:a16="http://schemas.microsoft.com/office/drawing/2014/main" id="{957D3E7D-9E81-4762-8243-06B5D7B75616}"/>
              </a:ext>
            </a:extLst>
          </p:cNvPr>
          <p:cNvSpPr/>
          <p:nvPr/>
        </p:nvSpPr>
        <p:spPr>
          <a:xfrm>
            <a:off x="3233899" y="938377"/>
            <a:ext cx="2306592" cy="681161"/>
          </a:xfrm>
          <a:prstGeom prst="rect">
            <a:avLst/>
          </a:prstGeom>
          <a:solidFill>
            <a:srgbClr val="E2F1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50000"/>
              </a:lnSpc>
            </a:pPr>
            <a:r>
              <a:rPr lang="ja-JP" altLang="en-US" sz="1100" dirty="0">
                <a:latin typeface="Meiryo UI" panose="020B0604030504040204" pitchFamily="50" charset="-128"/>
                <a:ea typeface="Meiryo UI" panose="020B0604030504040204" pitchFamily="50" charset="-128"/>
              </a:rPr>
              <a:t>キーワードで特定の</a:t>
            </a:r>
            <a:r>
              <a:rPr lang="ja-JP" altLang="en-US" sz="1100">
                <a:latin typeface="Meiryo UI" panose="020B0604030504040204" pitchFamily="50" charset="-128"/>
                <a:ea typeface="Meiryo UI" panose="020B0604030504040204" pitchFamily="50" charset="-128"/>
              </a:rPr>
              <a:t>セミナーを検索</a:t>
            </a:r>
            <a:r>
              <a:rPr lang="ja-JP" altLang="en-US" sz="1100" dirty="0">
                <a:latin typeface="Meiryo UI" panose="020B0604030504040204" pitchFamily="50" charset="-128"/>
                <a:ea typeface="Meiryo UI" panose="020B0604030504040204" pitchFamily="50" charset="-128"/>
              </a:rPr>
              <a:t>することができます。</a:t>
            </a:r>
          </a:p>
        </p:txBody>
      </p:sp>
      <p:cxnSp>
        <p:nvCxnSpPr>
          <p:cNvPr id="6" name="Google Shape;258;p28">
            <a:extLst>
              <a:ext uri="{FF2B5EF4-FFF2-40B4-BE49-F238E27FC236}">
                <a16:creationId xmlns:a16="http://schemas.microsoft.com/office/drawing/2014/main" id="{9D3036F4-B007-40E3-92E0-2667EB16DABD}"/>
              </a:ext>
            </a:extLst>
          </p:cNvPr>
          <p:cNvCxnSpPr>
            <a:cxnSpLocks/>
            <a:stCxn id="5" idx="2"/>
          </p:cNvCxnSpPr>
          <p:nvPr/>
        </p:nvCxnSpPr>
        <p:spPr>
          <a:xfrm>
            <a:off x="4387195" y="1619538"/>
            <a:ext cx="582318" cy="1114697"/>
          </a:xfrm>
          <a:prstGeom prst="straightConnector1">
            <a:avLst/>
          </a:prstGeom>
          <a:noFill/>
          <a:ln w="9525" cap="flat" cmpd="sng">
            <a:solidFill>
              <a:schemeClr val="dk2"/>
            </a:solidFill>
            <a:prstDash val="solid"/>
            <a:round/>
            <a:headEnd type="none" w="med" len="med"/>
            <a:tailEnd type="triangle" w="med" len="med"/>
          </a:ln>
        </p:spPr>
      </p:cxnSp>
      <p:sp>
        <p:nvSpPr>
          <p:cNvPr id="10" name="Google Shape;261;p28">
            <a:extLst>
              <a:ext uri="{FF2B5EF4-FFF2-40B4-BE49-F238E27FC236}">
                <a16:creationId xmlns:a16="http://schemas.microsoft.com/office/drawing/2014/main" id="{C1E87B90-5395-4640-AFB9-9FD2038E6C05}"/>
              </a:ext>
            </a:extLst>
          </p:cNvPr>
          <p:cNvSpPr/>
          <p:nvPr/>
        </p:nvSpPr>
        <p:spPr>
          <a:xfrm>
            <a:off x="6253316" y="1472188"/>
            <a:ext cx="2452384" cy="1022362"/>
          </a:xfrm>
          <a:prstGeom prst="rect">
            <a:avLst/>
          </a:prstGeom>
          <a:solidFill>
            <a:srgbClr val="E2F1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50000"/>
              </a:lnSpc>
            </a:pPr>
            <a:r>
              <a:rPr lang="ja-JP" altLang="en-US" sz="1100" dirty="0">
                <a:solidFill>
                  <a:schemeClr val="dk1"/>
                </a:solidFill>
                <a:latin typeface="Meiryo UI" panose="020B0604030504040204" pitchFamily="50" charset="-128"/>
                <a:ea typeface="Meiryo UI" panose="020B0604030504040204" pitchFamily="50" charset="-128"/>
              </a:rPr>
              <a:t>セミナーを削除する場合はこの削除ボタンをクリック</a:t>
            </a:r>
            <a:r>
              <a:rPr lang="ja-JP" altLang="en-US" sz="1100">
                <a:solidFill>
                  <a:schemeClr val="dk1"/>
                </a:solidFill>
                <a:latin typeface="Meiryo UI" panose="020B0604030504040204" pitchFamily="50" charset="-128"/>
                <a:ea typeface="Meiryo UI" panose="020B0604030504040204" pitchFamily="50" charset="-128"/>
              </a:rPr>
              <a:t>します。クリックすると「この項目を削除します」の</a:t>
            </a:r>
            <a:r>
              <a:rPr lang="ja-JP" altLang="en-US" sz="1100" dirty="0">
                <a:solidFill>
                  <a:schemeClr val="dk1"/>
                </a:solidFill>
                <a:latin typeface="Meiryo UI" panose="020B0604030504040204" pitchFamily="50" charset="-128"/>
                <a:ea typeface="Meiryo UI" panose="020B0604030504040204" pitchFamily="50" charset="-128"/>
              </a:rPr>
              <a:t>ポップアップ</a:t>
            </a:r>
            <a:r>
              <a:rPr lang="ja-JP" altLang="en-US" sz="1100">
                <a:solidFill>
                  <a:schemeClr val="dk1"/>
                </a:solidFill>
                <a:latin typeface="Meiryo UI" panose="020B0604030504040204" pitchFamily="50" charset="-128"/>
                <a:ea typeface="Meiryo UI" panose="020B0604030504040204" pitchFamily="50" charset="-128"/>
              </a:rPr>
              <a:t>が表示ます。</a:t>
            </a:r>
            <a:endParaRPr sz="1100" dirty="0">
              <a:solidFill>
                <a:schemeClr val="dk1"/>
              </a:solidFill>
              <a:latin typeface="Meiryo UI" panose="020B0604030504040204" pitchFamily="50" charset="-128"/>
              <a:ea typeface="Meiryo UI" panose="020B0604030504040204" pitchFamily="50" charset="-128"/>
            </a:endParaRPr>
          </a:p>
        </p:txBody>
      </p:sp>
      <p:pic>
        <p:nvPicPr>
          <p:cNvPr id="11" name="Google Shape;262;p28">
            <a:extLst>
              <a:ext uri="{FF2B5EF4-FFF2-40B4-BE49-F238E27FC236}">
                <a16:creationId xmlns:a16="http://schemas.microsoft.com/office/drawing/2014/main" id="{49F310AA-51E7-4F23-A9CD-3BFBEA4B0D88}"/>
              </a:ext>
            </a:extLst>
          </p:cNvPr>
          <p:cNvPicPr preferRelativeResize="0"/>
          <p:nvPr/>
        </p:nvPicPr>
        <p:blipFill rotWithShape="1">
          <a:blip r:embed="rId4">
            <a:alphaModFix/>
          </a:blip>
          <a:srcRect l="1094"/>
          <a:stretch/>
        </p:blipFill>
        <p:spPr>
          <a:xfrm>
            <a:off x="6712081" y="4919450"/>
            <a:ext cx="1921443" cy="1301218"/>
          </a:xfrm>
          <a:prstGeom prst="rect">
            <a:avLst/>
          </a:prstGeom>
          <a:noFill/>
          <a:ln>
            <a:noFill/>
          </a:ln>
          <a:effectLst>
            <a:outerShdw blurRad="50800" dist="38100" dir="2700000" algn="tl" rotWithShape="0">
              <a:prstClr val="black">
                <a:alpha val="40000"/>
              </a:prstClr>
            </a:outerShdw>
          </a:effectLst>
        </p:spPr>
      </p:pic>
      <p:cxnSp>
        <p:nvCxnSpPr>
          <p:cNvPr id="12" name="Google Shape;263;p28">
            <a:extLst>
              <a:ext uri="{FF2B5EF4-FFF2-40B4-BE49-F238E27FC236}">
                <a16:creationId xmlns:a16="http://schemas.microsoft.com/office/drawing/2014/main" id="{9C35AA11-9474-4F8B-8037-C5FF3750F8D1}"/>
              </a:ext>
            </a:extLst>
          </p:cNvPr>
          <p:cNvCxnSpPr>
            <a:cxnSpLocks/>
          </p:cNvCxnSpPr>
          <p:nvPr/>
        </p:nvCxnSpPr>
        <p:spPr>
          <a:xfrm>
            <a:off x="7930583" y="2640748"/>
            <a:ext cx="1" cy="1169457"/>
          </a:xfrm>
          <a:prstGeom prst="straightConnector1">
            <a:avLst/>
          </a:prstGeom>
          <a:noFill/>
          <a:ln w="9525" cap="flat" cmpd="sng">
            <a:solidFill>
              <a:schemeClr val="dk2"/>
            </a:solidFill>
            <a:prstDash val="solid"/>
            <a:round/>
            <a:headEnd type="none" w="med" len="med"/>
            <a:tailEnd type="triangle" w="med" len="med"/>
          </a:ln>
        </p:spPr>
      </p:cxnSp>
      <p:sp>
        <p:nvSpPr>
          <p:cNvPr id="14" name="四角形: 角を丸くする 13">
            <a:extLst>
              <a:ext uri="{FF2B5EF4-FFF2-40B4-BE49-F238E27FC236}">
                <a16:creationId xmlns:a16="http://schemas.microsoft.com/office/drawing/2014/main" id="{3BC5C3B9-6AA3-49BA-A5FC-FE711ADA8418}"/>
              </a:ext>
            </a:extLst>
          </p:cNvPr>
          <p:cNvSpPr/>
          <p:nvPr/>
        </p:nvSpPr>
        <p:spPr>
          <a:xfrm>
            <a:off x="7745944" y="3877349"/>
            <a:ext cx="369278" cy="440381"/>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Google Shape;255;p28">
            <a:extLst>
              <a:ext uri="{FF2B5EF4-FFF2-40B4-BE49-F238E27FC236}">
                <a16:creationId xmlns:a16="http://schemas.microsoft.com/office/drawing/2014/main" id="{4F32BF36-F8AA-4B1A-9972-2C3F0C1D5386}"/>
              </a:ext>
            </a:extLst>
          </p:cNvPr>
          <p:cNvSpPr/>
          <p:nvPr/>
        </p:nvSpPr>
        <p:spPr>
          <a:xfrm>
            <a:off x="781357" y="5283679"/>
            <a:ext cx="2087573" cy="681160"/>
          </a:xfrm>
          <a:prstGeom prst="rect">
            <a:avLst/>
          </a:prstGeom>
          <a:solidFill>
            <a:srgbClr val="E2F1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50000"/>
              </a:lnSpc>
            </a:pPr>
            <a:r>
              <a:rPr lang="ja-JP" altLang="en-US" sz="1100" dirty="0">
                <a:solidFill>
                  <a:schemeClr val="dk1"/>
                </a:solidFill>
                <a:latin typeface="Meiryo UI" panose="020B0604030504040204" pitchFamily="50" charset="-128"/>
                <a:ea typeface="Meiryo UI" panose="020B0604030504040204" pitchFamily="50" charset="-128"/>
              </a:rPr>
              <a:t>セミナーのタイトルをクリック</a:t>
            </a:r>
            <a:r>
              <a:rPr lang="ja-JP" altLang="en-US" sz="1100">
                <a:solidFill>
                  <a:schemeClr val="dk1"/>
                </a:solidFill>
                <a:latin typeface="Meiryo UI" panose="020B0604030504040204" pitchFamily="50" charset="-128"/>
                <a:ea typeface="Meiryo UI" panose="020B0604030504040204" pitchFamily="50" charset="-128"/>
              </a:rPr>
              <a:t>すると</a:t>
            </a:r>
            <a:endParaRPr lang="en-US" altLang="ja-JP" sz="1100" dirty="0">
              <a:solidFill>
                <a:schemeClr val="dk1"/>
              </a:solidFill>
              <a:latin typeface="Meiryo UI" panose="020B0604030504040204" pitchFamily="50" charset="-128"/>
              <a:ea typeface="Meiryo UI" panose="020B0604030504040204" pitchFamily="50" charset="-128"/>
            </a:endParaRPr>
          </a:p>
          <a:p>
            <a:pPr lvl="0">
              <a:lnSpc>
                <a:spcPct val="150000"/>
              </a:lnSpc>
            </a:pPr>
            <a:r>
              <a:rPr lang="ja-JP" altLang="en-US" sz="1100">
                <a:solidFill>
                  <a:schemeClr val="dk1"/>
                </a:solidFill>
                <a:latin typeface="Meiryo UI" panose="020B0604030504040204" pitchFamily="50" charset="-128"/>
                <a:ea typeface="Meiryo UI" panose="020B0604030504040204" pitchFamily="50" charset="-128"/>
              </a:rPr>
              <a:t>セミナー</a:t>
            </a:r>
            <a:r>
              <a:rPr lang="ja-JP" altLang="en-US" sz="1100" dirty="0">
                <a:solidFill>
                  <a:schemeClr val="dk1"/>
                </a:solidFill>
                <a:latin typeface="Meiryo UI" panose="020B0604030504040204" pitchFamily="50" charset="-128"/>
                <a:ea typeface="Meiryo UI" panose="020B0604030504040204" pitchFamily="50" charset="-128"/>
              </a:rPr>
              <a:t>詳細を見ることが</a:t>
            </a:r>
            <a:r>
              <a:rPr lang="ja-JP" altLang="en-US" sz="1100">
                <a:solidFill>
                  <a:schemeClr val="dk1"/>
                </a:solidFill>
                <a:latin typeface="Meiryo UI" panose="020B0604030504040204" pitchFamily="50" charset="-128"/>
                <a:ea typeface="Meiryo UI" panose="020B0604030504040204" pitchFamily="50" charset="-128"/>
              </a:rPr>
              <a:t>できます。</a:t>
            </a:r>
            <a:endParaRPr lang="en-US" altLang="ja-JP" sz="1100" dirty="0">
              <a:solidFill>
                <a:schemeClr val="dk1"/>
              </a:solidFill>
              <a:latin typeface="Meiryo UI" panose="020B0604030504040204" pitchFamily="50" charset="-128"/>
              <a:ea typeface="Meiryo UI" panose="020B0604030504040204" pitchFamily="50" charset="-128"/>
            </a:endParaRPr>
          </a:p>
        </p:txBody>
      </p:sp>
      <p:cxnSp>
        <p:nvCxnSpPr>
          <p:cNvPr id="20" name="Google Shape;256;p28">
            <a:extLst>
              <a:ext uri="{FF2B5EF4-FFF2-40B4-BE49-F238E27FC236}">
                <a16:creationId xmlns:a16="http://schemas.microsoft.com/office/drawing/2014/main" id="{F48E23B0-0D7B-4094-A18C-585109C86D2E}"/>
              </a:ext>
            </a:extLst>
          </p:cNvPr>
          <p:cNvCxnSpPr>
            <a:cxnSpLocks/>
          </p:cNvCxnSpPr>
          <p:nvPr/>
        </p:nvCxnSpPr>
        <p:spPr>
          <a:xfrm flipV="1">
            <a:off x="2246749" y="4323270"/>
            <a:ext cx="0" cy="960409"/>
          </a:xfrm>
          <a:prstGeom prst="straightConnector1">
            <a:avLst/>
          </a:prstGeom>
          <a:noFill/>
          <a:ln w="9525" cap="flat" cmpd="sng">
            <a:solidFill>
              <a:schemeClr val="dk2"/>
            </a:solidFill>
            <a:prstDash val="solid"/>
            <a:round/>
            <a:headEnd type="none" w="med" len="med"/>
            <a:tailEnd type="triangle" w="med" len="med"/>
          </a:ln>
        </p:spPr>
      </p:cxnSp>
      <p:sp>
        <p:nvSpPr>
          <p:cNvPr id="15" name="Google Shape;257;p28">
            <a:extLst>
              <a:ext uri="{FF2B5EF4-FFF2-40B4-BE49-F238E27FC236}">
                <a16:creationId xmlns:a16="http://schemas.microsoft.com/office/drawing/2014/main" id="{057789F7-296D-4751-97A2-A583D6393980}"/>
              </a:ext>
            </a:extLst>
          </p:cNvPr>
          <p:cNvSpPr/>
          <p:nvPr/>
        </p:nvSpPr>
        <p:spPr>
          <a:xfrm>
            <a:off x="426797" y="938379"/>
            <a:ext cx="1661693" cy="681160"/>
          </a:xfrm>
          <a:prstGeom prst="rect">
            <a:avLst/>
          </a:prstGeom>
          <a:solidFill>
            <a:srgbClr val="E2F1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50000"/>
              </a:lnSpc>
            </a:pPr>
            <a:r>
              <a:rPr lang="ja-JP" altLang="en-US" sz="1100" dirty="0">
                <a:latin typeface="Meiryo UI" panose="020B0604030504040204" pitchFamily="50" charset="-128"/>
                <a:ea typeface="Meiryo UI" panose="020B0604030504040204" pitchFamily="50" charset="-128"/>
              </a:rPr>
              <a:t>一覧に表示される件数を設定できます。</a:t>
            </a:r>
          </a:p>
        </p:txBody>
      </p:sp>
      <p:cxnSp>
        <p:nvCxnSpPr>
          <p:cNvPr id="18" name="Google Shape;258;p28">
            <a:extLst>
              <a:ext uri="{FF2B5EF4-FFF2-40B4-BE49-F238E27FC236}">
                <a16:creationId xmlns:a16="http://schemas.microsoft.com/office/drawing/2014/main" id="{A7CF5289-17BB-4D4A-B80C-8A71DF1FBA38}"/>
              </a:ext>
            </a:extLst>
          </p:cNvPr>
          <p:cNvCxnSpPr>
            <a:cxnSpLocks/>
          </p:cNvCxnSpPr>
          <p:nvPr/>
        </p:nvCxnSpPr>
        <p:spPr>
          <a:xfrm>
            <a:off x="757103" y="1619538"/>
            <a:ext cx="451770" cy="989550"/>
          </a:xfrm>
          <a:prstGeom prst="straightConnector1">
            <a:avLst/>
          </a:prstGeom>
          <a:noFill/>
          <a:ln w="9525" cap="flat" cmpd="sng">
            <a:solidFill>
              <a:schemeClr val="dk2"/>
            </a:solidFill>
            <a:prstDash val="solid"/>
            <a:round/>
            <a:headEnd type="none" w="med" len="med"/>
            <a:tailEnd type="triangle" w="med" len="med"/>
          </a:ln>
        </p:spPr>
      </p:cxnSp>
      <p:sp>
        <p:nvSpPr>
          <p:cNvPr id="21" name="スライド番号プレースホルダー 20">
            <a:extLst>
              <a:ext uri="{FF2B5EF4-FFF2-40B4-BE49-F238E27FC236}">
                <a16:creationId xmlns:a16="http://schemas.microsoft.com/office/drawing/2014/main" id="{447F348A-AC63-414B-A0AF-C3BF2D886EC0}"/>
              </a:ext>
            </a:extLst>
          </p:cNvPr>
          <p:cNvSpPr>
            <a:spLocks noGrp="1"/>
          </p:cNvSpPr>
          <p:nvPr>
            <p:ph type="sldNum" sz="quarter" idx="12"/>
          </p:nvPr>
        </p:nvSpPr>
        <p:spPr/>
        <p:txBody>
          <a:bodyPr/>
          <a:lstStyle/>
          <a:p>
            <a:fld id="{296D6153-8CB9-44BD-93FF-86D4C7473078}" type="slidenum">
              <a:rPr kumimoji="1" lang="ja-JP" altLang="en-US" smtClean="0"/>
              <a:t>10</a:t>
            </a:fld>
            <a:endParaRPr kumimoji="1" lang="ja-JP" altLang="en-US"/>
          </a:p>
        </p:txBody>
      </p:sp>
      <p:sp>
        <p:nvSpPr>
          <p:cNvPr id="3" name="四角形: 角を丸くする 13">
            <a:extLst>
              <a:ext uri="{FF2B5EF4-FFF2-40B4-BE49-F238E27FC236}">
                <a16:creationId xmlns:a16="http://schemas.microsoft.com/office/drawing/2014/main" id="{59973D05-A27B-44C4-5BC2-B7376B1BECF6}"/>
              </a:ext>
            </a:extLst>
          </p:cNvPr>
          <p:cNvSpPr/>
          <p:nvPr/>
        </p:nvSpPr>
        <p:spPr>
          <a:xfrm>
            <a:off x="982987" y="3934498"/>
            <a:ext cx="1440169" cy="440381"/>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F4940EB0-B497-31E1-FB2A-9BEF95436860}"/>
              </a:ext>
            </a:extLst>
          </p:cNvPr>
          <p:cNvCxnSpPr>
            <a:cxnSpLocks/>
          </p:cNvCxnSpPr>
          <p:nvPr/>
        </p:nvCxnSpPr>
        <p:spPr>
          <a:xfrm>
            <a:off x="7930583" y="4374879"/>
            <a:ext cx="0" cy="577861"/>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601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37CD1C-B479-C8BA-9292-CB1DF168FC89}"/>
              </a:ext>
            </a:extLst>
          </p:cNvPr>
          <p:cNvSpPr>
            <a:spLocks noGrp="1"/>
          </p:cNvSpPr>
          <p:nvPr>
            <p:ph type="title"/>
          </p:nvPr>
        </p:nvSpPr>
        <p:spPr>
          <a:xfrm>
            <a:off x="468013" y="254835"/>
            <a:ext cx="7886700" cy="476779"/>
          </a:xfrm>
        </p:spPr>
        <p:txBody>
          <a:bodyPr/>
          <a:lstStyle/>
          <a:p>
            <a:r>
              <a:rPr kumimoji="1" lang="en-US" altLang="ja-JP" dirty="0"/>
              <a:t>③-</a:t>
            </a:r>
            <a:r>
              <a:rPr kumimoji="1" lang="ja-JP" altLang="en-US" sz="1800"/>
              <a:t>１</a:t>
            </a:r>
            <a:r>
              <a:rPr kumimoji="1" lang="en-US" altLang="ja-JP" dirty="0"/>
              <a:t> </a:t>
            </a:r>
            <a:r>
              <a:rPr kumimoji="1" lang="ja-JP" altLang="en-US"/>
              <a:t>セミナー</a:t>
            </a:r>
            <a:r>
              <a:rPr kumimoji="1" lang="en-US" altLang="ja-JP" dirty="0"/>
              <a:t> </a:t>
            </a:r>
            <a:r>
              <a:rPr kumimoji="1" lang="ja-JP" altLang="en-US"/>
              <a:t>一覧（承認後）</a:t>
            </a:r>
          </a:p>
        </p:txBody>
      </p:sp>
      <p:sp>
        <p:nvSpPr>
          <p:cNvPr id="4" name="スライド番号プレースホルダー 3">
            <a:extLst>
              <a:ext uri="{FF2B5EF4-FFF2-40B4-BE49-F238E27FC236}">
                <a16:creationId xmlns:a16="http://schemas.microsoft.com/office/drawing/2014/main" id="{EDA662C7-A74F-FE06-7BAB-A0326030E5B3}"/>
              </a:ext>
            </a:extLst>
          </p:cNvPr>
          <p:cNvSpPr>
            <a:spLocks noGrp="1"/>
          </p:cNvSpPr>
          <p:nvPr>
            <p:ph type="sldNum" sz="quarter" idx="12"/>
          </p:nvPr>
        </p:nvSpPr>
        <p:spPr/>
        <p:txBody>
          <a:bodyPr/>
          <a:lstStyle/>
          <a:p>
            <a:fld id="{296D6153-8CB9-44BD-93FF-86D4C7473078}" type="slidenum">
              <a:rPr kumimoji="1" lang="ja-JP" altLang="en-US" smtClean="0"/>
              <a:t>11</a:t>
            </a:fld>
            <a:endParaRPr kumimoji="1" lang="ja-JP" altLang="en-US"/>
          </a:p>
        </p:txBody>
      </p:sp>
      <p:sp>
        <p:nvSpPr>
          <p:cNvPr id="5" name="正方形/長方形 4">
            <a:extLst>
              <a:ext uri="{FF2B5EF4-FFF2-40B4-BE49-F238E27FC236}">
                <a16:creationId xmlns:a16="http://schemas.microsoft.com/office/drawing/2014/main" id="{224A7188-5C27-A487-AD52-A8B2F69F64CA}"/>
              </a:ext>
            </a:extLst>
          </p:cNvPr>
          <p:cNvSpPr/>
          <p:nvPr/>
        </p:nvSpPr>
        <p:spPr>
          <a:xfrm>
            <a:off x="409300" y="1006129"/>
            <a:ext cx="3004236" cy="62871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latin typeface="+mn-ea"/>
              </a:rPr>
              <a:t>セミナーが承認されると</a:t>
            </a:r>
            <a:endParaRPr kumimoji="1" lang="en-US" altLang="ja-JP" sz="1400" dirty="0">
              <a:solidFill>
                <a:schemeClr val="tx1"/>
              </a:solidFill>
              <a:latin typeface="+mn-ea"/>
            </a:endParaRPr>
          </a:p>
          <a:p>
            <a:r>
              <a:rPr kumimoji="1" lang="ja-JP" altLang="en-US" sz="1400">
                <a:solidFill>
                  <a:schemeClr val="tx1"/>
                </a:solidFill>
                <a:latin typeface="+mn-ea"/>
              </a:rPr>
              <a:t>下記のようなメールが送られます。</a:t>
            </a:r>
            <a:endParaRPr kumimoji="1" lang="en-US" altLang="ja-JP" sz="1400" dirty="0">
              <a:solidFill>
                <a:schemeClr val="tx1"/>
              </a:solidFill>
              <a:latin typeface="+mn-ea"/>
            </a:endParaRPr>
          </a:p>
        </p:txBody>
      </p:sp>
      <p:pic>
        <p:nvPicPr>
          <p:cNvPr id="8" name="図 7">
            <a:extLst>
              <a:ext uri="{FF2B5EF4-FFF2-40B4-BE49-F238E27FC236}">
                <a16:creationId xmlns:a16="http://schemas.microsoft.com/office/drawing/2014/main" id="{64E87552-047A-A6A3-BDE3-1B29F6608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64" y="1991408"/>
            <a:ext cx="3206065" cy="3689878"/>
          </a:xfrm>
          <a:prstGeom prst="rect">
            <a:avLst/>
          </a:prstGeom>
        </p:spPr>
      </p:pic>
      <p:sp>
        <p:nvSpPr>
          <p:cNvPr id="9" name="正方形/長方形 8">
            <a:extLst>
              <a:ext uri="{FF2B5EF4-FFF2-40B4-BE49-F238E27FC236}">
                <a16:creationId xmlns:a16="http://schemas.microsoft.com/office/drawing/2014/main" id="{2A6E3430-AA3E-DE33-E735-B81EAAA2A13F}"/>
              </a:ext>
            </a:extLst>
          </p:cNvPr>
          <p:cNvSpPr/>
          <p:nvPr/>
        </p:nvSpPr>
        <p:spPr>
          <a:xfrm>
            <a:off x="1019062" y="2086346"/>
            <a:ext cx="2159830" cy="2111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FB9394A-3028-8456-1505-F9A5B550D814}"/>
              </a:ext>
            </a:extLst>
          </p:cNvPr>
          <p:cNvSpPr/>
          <p:nvPr/>
        </p:nvSpPr>
        <p:spPr>
          <a:xfrm>
            <a:off x="448080" y="2621661"/>
            <a:ext cx="499854" cy="160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DF77B6C-6109-A959-E9B9-5247F380C583}"/>
              </a:ext>
            </a:extLst>
          </p:cNvPr>
          <p:cNvSpPr/>
          <p:nvPr/>
        </p:nvSpPr>
        <p:spPr>
          <a:xfrm>
            <a:off x="1019062" y="3989639"/>
            <a:ext cx="1421027" cy="2501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F457D4B-178F-DFD0-1232-2E607462403A}"/>
              </a:ext>
            </a:extLst>
          </p:cNvPr>
          <p:cNvSpPr/>
          <p:nvPr/>
        </p:nvSpPr>
        <p:spPr>
          <a:xfrm>
            <a:off x="491279" y="1971399"/>
            <a:ext cx="292584" cy="21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3814EB0-C4DB-914A-6FDE-6A4CF9D1F43B}"/>
              </a:ext>
            </a:extLst>
          </p:cNvPr>
          <p:cNvSpPr/>
          <p:nvPr/>
        </p:nvSpPr>
        <p:spPr>
          <a:xfrm>
            <a:off x="2882846" y="1991408"/>
            <a:ext cx="640154" cy="31941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7505DFB-7DEA-E0C7-40AA-699453EDB239}"/>
              </a:ext>
            </a:extLst>
          </p:cNvPr>
          <p:cNvSpPr/>
          <p:nvPr/>
        </p:nvSpPr>
        <p:spPr>
          <a:xfrm>
            <a:off x="393871" y="1844027"/>
            <a:ext cx="3004236" cy="400652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1" name="図 20" descr="ダイアグラム が含まれている画像&#10;&#10;自動的に生成された説明">
            <a:extLst>
              <a:ext uri="{FF2B5EF4-FFF2-40B4-BE49-F238E27FC236}">
                <a16:creationId xmlns:a16="http://schemas.microsoft.com/office/drawing/2014/main" id="{29CA80FF-7450-5E3E-0046-E18C3A7B4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5379" y="1399861"/>
            <a:ext cx="5050094" cy="827409"/>
          </a:xfrm>
          <a:prstGeom prst="rect">
            <a:avLst/>
          </a:prstGeom>
        </p:spPr>
      </p:pic>
      <p:pic>
        <p:nvPicPr>
          <p:cNvPr id="23" name="コンテンツ プレースホルダー 4">
            <a:extLst>
              <a:ext uri="{FF2B5EF4-FFF2-40B4-BE49-F238E27FC236}">
                <a16:creationId xmlns:a16="http://schemas.microsoft.com/office/drawing/2014/main" id="{56C32900-ED64-14E6-5FF8-3F48E9EC42BB}"/>
              </a:ext>
            </a:extLst>
          </p:cNvPr>
          <p:cNvPicPr>
            <a:picLocks noGrp="1" noChangeAspect="1"/>
          </p:cNvPicPr>
          <p:nvPr>
            <p:ph idx="1"/>
          </p:nvPr>
        </p:nvPicPr>
        <p:blipFill rotWithShape="1">
          <a:blip r:embed="rId5"/>
          <a:srcRect t="23877"/>
          <a:stretch/>
        </p:blipFill>
        <p:spPr>
          <a:xfrm>
            <a:off x="3935379" y="2991388"/>
            <a:ext cx="5130157" cy="1835167"/>
          </a:xfrm>
          <a:prstGeom prst="rect">
            <a:avLst/>
          </a:prstGeom>
        </p:spPr>
      </p:pic>
      <p:sp>
        <p:nvSpPr>
          <p:cNvPr id="25" name="Google Shape;257;p28">
            <a:extLst>
              <a:ext uri="{FF2B5EF4-FFF2-40B4-BE49-F238E27FC236}">
                <a16:creationId xmlns:a16="http://schemas.microsoft.com/office/drawing/2014/main" id="{6E14BBC3-C9BF-139F-D883-5D5686F5C7FB}"/>
              </a:ext>
            </a:extLst>
          </p:cNvPr>
          <p:cNvSpPr/>
          <p:nvPr/>
        </p:nvSpPr>
        <p:spPr>
          <a:xfrm>
            <a:off x="6786774" y="698568"/>
            <a:ext cx="1788374" cy="921337"/>
          </a:xfrm>
          <a:prstGeom prst="rect">
            <a:avLst/>
          </a:prstGeom>
          <a:solidFill>
            <a:srgbClr val="E2F1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50000"/>
              </a:lnSpc>
            </a:pPr>
            <a:r>
              <a:rPr lang="ja-JP" altLang="en-US" sz="1100">
                <a:latin typeface="Meiryo UI" panose="020B0604030504040204" pitchFamily="50" charset="-128"/>
                <a:ea typeface="Meiryo UI" panose="020B0604030504040204" pitchFamily="50" charset="-128"/>
              </a:rPr>
              <a:t>キーワード（セミナータイトル、開催地、開催日時など）で</a:t>
            </a:r>
            <a:r>
              <a:rPr lang="ja-JP" altLang="en-US" sz="1100" dirty="0">
                <a:latin typeface="Meiryo UI" panose="020B0604030504040204" pitchFamily="50" charset="-128"/>
                <a:ea typeface="Meiryo UI" panose="020B0604030504040204" pitchFamily="50" charset="-128"/>
              </a:rPr>
              <a:t>特定のセミナーを検索することができます。</a:t>
            </a:r>
          </a:p>
        </p:txBody>
      </p:sp>
      <p:sp>
        <p:nvSpPr>
          <p:cNvPr id="27" name="Google Shape;261;p28">
            <a:extLst>
              <a:ext uri="{FF2B5EF4-FFF2-40B4-BE49-F238E27FC236}">
                <a16:creationId xmlns:a16="http://schemas.microsoft.com/office/drawing/2014/main" id="{046F795B-A0A0-DA23-C0C8-A13A96CA62CF}"/>
              </a:ext>
            </a:extLst>
          </p:cNvPr>
          <p:cNvSpPr/>
          <p:nvPr/>
        </p:nvSpPr>
        <p:spPr>
          <a:xfrm>
            <a:off x="4815461" y="4935722"/>
            <a:ext cx="2536818" cy="914831"/>
          </a:xfrm>
          <a:prstGeom prst="rect">
            <a:avLst/>
          </a:prstGeom>
          <a:solidFill>
            <a:srgbClr val="E2F1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50000"/>
              </a:lnSpc>
            </a:pPr>
            <a:r>
              <a:rPr lang="ja-JP" altLang="en-US" sz="1100" dirty="0">
                <a:solidFill>
                  <a:schemeClr val="dk1"/>
                </a:solidFill>
                <a:latin typeface="Meiryo UI" panose="020B0604030504040204" pitchFamily="50" charset="-128"/>
                <a:ea typeface="Meiryo UI" panose="020B0604030504040204" pitchFamily="50" charset="-128"/>
              </a:rPr>
              <a:t>セミナーを削除する場合はこの削除ボタンをクリックします。その後、クリックすると以下のポップアップ</a:t>
            </a:r>
            <a:r>
              <a:rPr lang="ja-JP" altLang="en-US" sz="1100">
                <a:solidFill>
                  <a:schemeClr val="dk1"/>
                </a:solidFill>
                <a:latin typeface="Meiryo UI" panose="020B0604030504040204" pitchFamily="50" charset="-128"/>
                <a:ea typeface="Meiryo UI" panose="020B0604030504040204" pitchFamily="50" charset="-128"/>
              </a:rPr>
              <a:t>が表示ます。</a:t>
            </a:r>
            <a:endParaRPr sz="1100" dirty="0">
              <a:solidFill>
                <a:schemeClr val="dk1"/>
              </a:solidFill>
              <a:latin typeface="Meiryo UI" panose="020B0604030504040204" pitchFamily="50" charset="-128"/>
              <a:ea typeface="Meiryo UI" panose="020B0604030504040204" pitchFamily="50" charset="-128"/>
            </a:endParaRPr>
          </a:p>
        </p:txBody>
      </p:sp>
      <p:pic>
        <p:nvPicPr>
          <p:cNvPr id="28" name="Google Shape;262;p28">
            <a:extLst>
              <a:ext uri="{FF2B5EF4-FFF2-40B4-BE49-F238E27FC236}">
                <a16:creationId xmlns:a16="http://schemas.microsoft.com/office/drawing/2014/main" id="{08FFD805-9241-B93E-9A7E-8D4BD6238EC8}"/>
              </a:ext>
            </a:extLst>
          </p:cNvPr>
          <p:cNvPicPr preferRelativeResize="0"/>
          <p:nvPr/>
        </p:nvPicPr>
        <p:blipFill>
          <a:blip r:embed="rId6">
            <a:alphaModFix/>
          </a:blip>
          <a:stretch>
            <a:fillRect/>
          </a:stretch>
        </p:blipFill>
        <p:spPr>
          <a:xfrm>
            <a:off x="7497422" y="4947196"/>
            <a:ext cx="1420689" cy="731294"/>
          </a:xfrm>
          <a:prstGeom prst="rect">
            <a:avLst/>
          </a:prstGeom>
          <a:noFill/>
          <a:ln>
            <a:noFill/>
          </a:ln>
          <a:effectLst>
            <a:outerShdw blurRad="50800" dist="38100" dir="2700000" algn="tl" rotWithShape="0">
              <a:prstClr val="black">
                <a:alpha val="40000"/>
              </a:prstClr>
            </a:outerShdw>
          </a:effectLst>
        </p:spPr>
      </p:pic>
      <p:sp>
        <p:nvSpPr>
          <p:cNvPr id="30" name="四角形: 角を丸くする 23">
            <a:extLst>
              <a:ext uri="{FF2B5EF4-FFF2-40B4-BE49-F238E27FC236}">
                <a16:creationId xmlns:a16="http://schemas.microsoft.com/office/drawing/2014/main" id="{EAAE687A-58D9-9ACC-502B-EAA11E5485DB}"/>
              </a:ext>
            </a:extLst>
          </p:cNvPr>
          <p:cNvSpPr/>
          <p:nvPr/>
        </p:nvSpPr>
        <p:spPr>
          <a:xfrm>
            <a:off x="4023362" y="3533354"/>
            <a:ext cx="932795" cy="456285"/>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61">
            <a:extLst>
              <a:ext uri="{FF2B5EF4-FFF2-40B4-BE49-F238E27FC236}">
                <a16:creationId xmlns:a16="http://schemas.microsoft.com/office/drawing/2014/main" id="{D628B4BB-973E-BAE1-8E44-18E950F8A347}"/>
              </a:ext>
            </a:extLst>
          </p:cNvPr>
          <p:cNvSpPr/>
          <p:nvPr/>
        </p:nvSpPr>
        <p:spPr>
          <a:xfrm>
            <a:off x="8418348" y="3560662"/>
            <a:ext cx="156800" cy="691028"/>
          </a:xfrm>
          <a:prstGeom prst="roundRect">
            <a:avLst>
              <a:gd name="adj" fmla="val 8640"/>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61">
            <a:extLst>
              <a:ext uri="{FF2B5EF4-FFF2-40B4-BE49-F238E27FC236}">
                <a16:creationId xmlns:a16="http://schemas.microsoft.com/office/drawing/2014/main" id="{1FD1A9AA-3C7C-12A8-EE2F-3C6E7C3EE6FC}"/>
              </a:ext>
            </a:extLst>
          </p:cNvPr>
          <p:cNvSpPr/>
          <p:nvPr/>
        </p:nvSpPr>
        <p:spPr>
          <a:xfrm>
            <a:off x="8630679" y="3564778"/>
            <a:ext cx="156800" cy="691028"/>
          </a:xfrm>
          <a:prstGeom prst="roundRect">
            <a:avLst>
              <a:gd name="adj" fmla="val 8640"/>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Google Shape;257;p28">
            <a:extLst>
              <a:ext uri="{FF2B5EF4-FFF2-40B4-BE49-F238E27FC236}">
                <a16:creationId xmlns:a16="http://schemas.microsoft.com/office/drawing/2014/main" id="{8EA991EA-ED34-630F-5944-C76D66948786}"/>
              </a:ext>
            </a:extLst>
          </p:cNvPr>
          <p:cNvSpPr/>
          <p:nvPr/>
        </p:nvSpPr>
        <p:spPr>
          <a:xfrm>
            <a:off x="7582033" y="2552742"/>
            <a:ext cx="1290975" cy="521632"/>
          </a:xfrm>
          <a:prstGeom prst="rect">
            <a:avLst/>
          </a:prstGeom>
          <a:solidFill>
            <a:srgbClr val="E2F1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50000"/>
              </a:lnSpc>
            </a:pPr>
            <a:r>
              <a:rPr lang="ja-JP" altLang="en-US" sz="1100">
                <a:latin typeface="Meiryo UI" panose="020B0604030504040204" pitchFamily="50" charset="-128"/>
                <a:ea typeface="Meiryo UI" panose="020B0604030504040204" pitchFamily="50" charset="-128"/>
              </a:rPr>
              <a:t>セミナー参加者を</a:t>
            </a:r>
            <a:endParaRPr lang="en-US" altLang="ja-JP" sz="1100" dirty="0">
              <a:latin typeface="Meiryo UI" panose="020B0604030504040204" pitchFamily="50" charset="-128"/>
              <a:ea typeface="Meiryo UI" panose="020B0604030504040204" pitchFamily="50" charset="-128"/>
            </a:endParaRPr>
          </a:p>
          <a:p>
            <a:pPr lvl="0">
              <a:lnSpc>
                <a:spcPct val="150000"/>
              </a:lnSpc>
            </a:pPr>
            <a:r>
              <a:rPr lang="ja-JP" altLang="en-US" sz="1100">
                <a:latin typeface="Meiryo UI" panose="020B0604030504040204" pitchFamily="50" charset="-128"/>
                <a:ea typeface="Meiryo UI" panose="020B0604030504040204" pitchFamily="50" charset="-128"/>
              </a:rPr>
              <a:t>確認できます</a:t>
            </a:r>
            <a:endParaRPr lang="ja-JP" altLang="en-US" sz="1100" dirty="0">
              <a:latin typeface="Meiryo UI" panose="020B0604030504040204" pitchFamily="50" charset="-128"/>
              <a:ea typeface="Meiryo UI" panose="020B0604030504040204" pitchFamily="50" charset="-128"/>
            </a:endParaRPr>
          </a:p>
        </p:txBody>
      </p:sp>
      <p:sp>
        <p:nvSpPr>
          <p:cNvPr id="58" name="Google Shape;257;p28">
            <a:extLst>
              <a:ext uri="{FF2B5EF4-FFF2-40B4-BE49-F238E27FC236}">
                <a16:creationId xmlns:a16="http://schemas.microsoft.com/office/drawing/2014/main" id="{FFA5BFDF-3357-DB1C-DAB2-96847A572C1A}"/>
              </a:ext>
            </a:extLst>
          </p:cNvPr>
          <p:cNvSpPr/>
          <p:nvPr/>
        </p:nvSpPr>
        <p:spPr>
          <a:xfrm>
            <a:off x="3917333" y="2752580"/>
            <a:ext cx="2077648" cy="521632"/>
          </a:xfrm>
          <a:prstGeom prst="rect">
            <a:avLst/>
          </a:prstGeom>
          <a:solidFill>
            <a:srgbClr val="E2F1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50000"/>
              </a:lnSpc>
            </a:pPr>
            <a:r>
              <a:rPr lang="ja-JP" altLang="en-US" sz="1100">
                <a:latin typeface="Meiryo UI" panose="020B0604030504040204" pitchFamily="50" charset="-128"/>
                <a:ea typeface="Meiryo UI" panose="020B0604030504040204" pitchFamily="50" charset="-128"/>
              </a:rPr>
              <a:t>タイトルをクリックすると</a:t>
            </a:r>
            <a:endParaRPr lang="en-US" altLang="ja-JP" sz="1100" dirty="0">
              <a:latin typeface="Meiryo UI" panose="020B0604030504040204" pitchFamily="50" charset="-128"/>
              <a:ea typeface="Meiryo UI" panose="020B0604030504040204" pitchFamily="50" charset="-128"/>
            </a:endParaRPr>
          </a:p>
          <a:p>
            <a:pPr lvl="0">
              <a:lnSpc>
                <a:spcPct val="150000"/>
              </a:lnSpc>
            </a:pPr>
            <a:r>
              <a:rPr lang="ja-JP" altLang="en-US" sz="1100">
                <a:latin typeface="Meiryo UI" panose="020B0604030504040204" pitchFamily="50" charset="-128"/>
                <a:ea typeface="Meiryo UI" panose="020B0604030504040204" pitchFamily="50" charset="-128"/>
              </a:rPr>
              <a:t>セミナー詳細を見ることができます</a:t>
            </a:r>
            <a:endParaRPr lang="en-US" altLang="ja-JP" sz="1100" dirty="0">
              <a:latin typeface="Meiryo UI" panose="020B0604030504040204" pitchFamily="50" charset="-128"/>
              <a:ea typeface="Meiryo UI" panose="020B0604030504040204" pitchFamily="50" charset="-128"/>
            </a:endParaRPr>
          </a:p>
        </p:txBody>
      </p:sp>
      <p:sp>
        <p:nvSpPr>
          <p:cNvPr id="61" name="右矢印 60">
            <a:extLst>
              <a:ext uri="{FF2B5EF4-FFF2-40B4-BE49-F238E27FC236}">
                <a16:creationId xmlns:a16="http://schemas.microsoft.com/office/drawing/2014/main" id="{66B73ACD-BB93-B378-A9C3-52404D060F53}"/>
              </a:ext>
            </a:extLst>
          </p:cNvPr>
          <p:cNvSpPr/>
          <p:nvPr/>
        </p:nvSpPr>
        <p:spPr>
          <a:xfrm>
            <a:off x="3486090" y="3274212"/>
            <a:ext cx="41237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矢印コネクタ 68">
            <a:extLst>
              <a:ext uri="{FF2B5EF4-FFF2-40B4-BE49-F238E27FC236}">
                <a16:creationId xmlns:a16="http://schemas.microsoft.com/office/drawing/2014/main" id="{EB53D9D7-7F29-308D-C3FA-EA55BDC6CB3E}"/>
              </a:ext>
            </a:extLst>
          </p:cNvPr>
          <p:cNvCxnSpPr>
            <a:cxnSpLocks/>
          </p:cNvCxnSpPr>
          <p:nvPr/>
        </p:nvCxnSpPr>
        <p:spPr>
          <a:xfrm flipH="1">
            <a:off x="4891283" y="3272359"/>
            <a:ext cx="242714" cy="3066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A1A557DF-0C07-9007-E5CB-E39D973067F0}"/>
              </a:ext>
            </a:extLst>
          </p:cNvPr>
          <p:cNvCxnSpPr>
            <a:cxnSpLocks/>
          </p:cNvCxnSpPr>
          <p:nvPr/>
        </p:nvCxnSpPr>
        <p:spPr>
          <a:xfrm>
            <a:off x="7588438" y="1619905"/>
            <a:ext cx="0" cy="378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0E5917C6-811B-F503-A114-E3EA3303D4B3}"/>
              </a:ext>
            </a:extLst>
          </p:cNvPr>
          <p:cNvCxnSpPr>
            <a:cxnSpLocks/>
          </p:cNvCxnSpPr>
          <p:nvPr/>
        </p:nvCxnSpPr>
        <p:spPr>
          <a:xfrm flipH="1">
            <a:off x="8692398" y="3017627"/>
            <a:ext cx="12193" cy="518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E24D28E7-C043-F93B-3A37-429A7CDAA858}"/>
              </a:ext>
            </a:extLst>
          </p:cNvPr>
          <p:cNvCxnSpPr>
            <a:cxnSpLocks/>
          </p:cNvCxnSpPr>
          <p:nvPr/>
        </p:nvCxnSpPr>
        <p:spPr>
          <a:xfrm flipV="1">
            <a:off x="7333756" y="4239810"/>
            <a:ext cx="1107452" cy="707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CEDE50CD-F23D-A693-D83A-999C99C42E08}"/>
              </a:ext>
            </a:extLst>
          </p:cNvPr>
          <p:cNvCxnSpPr>
            <a:cxnSpLocks/>
          </p:cNvCxnSpPr>
          <p:nvPr/>
        </p:nvCxnSpPr>
        <p:spPr>
          <a:xfrm flipH="1">
            <a:off x="8496748" y="4278982"/>
            <a:ext cx="11430" cy="651856"/>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9012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25A11B-DDAF-45E5-81AD-00E263FBE732}"/>
              </a:ext>
            </a:extLst>
          </p:cNvPr>
          <p:cNvSpPr>
            <a:spLocks noGrp="1"/>
          </p:cNvSpPr>
          <p:nvPr>
            <p:ph type="title"/>
          </p:nvPr>
        </p:nvSpPr>
        <p:spPr/>
        <p:txBody>
          <a:bodyPr/>
          <a:lstStyle/>
          <a:p>
            <a:r>
              <a:rPr kumimoji="1" lang="ja-JP" altLang="en-US"/>
              <a:t>③</a:t>
            </a:r>
            <a:r>
              <a:rPr kumimoji="1" lang="en-US" altLang="ja-JP" dirty="0"/>
              <a:t>-</a:t>
            </a:r>
            <a:r>
              <a:rPr kumimoji="1" lang="ja-JP" altLang="en-US" sz="1800"/>
              <a:t>２</a:t>
            </a:r>
            <a:r>
              <a:rPr kumimoji="1" lang="en-US" altLang="ja-JP" dirty="0"/>
              <a:t> </a:t>
            </a:r>
            <a:r>
              <a:rPr kumimoji="1" lang="ja-JP" altLang="en-US"/>
              <a:t>セミナー一覧　セミナー</a:t>
            </a:r>
            <a:r>
              <a:rPr kumimoji="1" lang="ja-JP" altLang="en-US" dirty="0"/>
              <a:t>の詳細</a:t>
            </a:r>
            <a:r>
              <a:rPr lang="ja-JP" altLang="en-US" dirty="0"/>
              <a:t>確認と</a:t>
            </a:r>
            <a:r>
              <a:rPr kumimoji="1" lang="ja-JP" altLang="en-US" dirty="0"/>
              <a:t>更新</a:t>
            </a:r>
          </a:p>
        </p:txBody>
      </p:sp>
      <p:pic>
        <p:nvPicPr>
          <p:cNvPr id="16" name="コンテンツ プレースホルダー 4">
            <a:extLst>
              <a:ext uri="{FF2B5EF4-FFF2-40B4-BE49-F238E27FC236}">
                <a16:creationId xmlns:a16="http://schemas.microsoft.com/office/drawing/2014/main" id="{044B177A-D521-4CF7-A555-F5FD74337B7D}"/>
              </a:ext>
            </a:extLst>
          </p:cNvPr>
          <p:cNvPicPr>
            <a:picLocks noGrp="1" noChangeAspect="1"/>
          </p:cNvPicPr>
          <p:nvPr>
            <p:ph idx="1"/>
          </p:nvPr>
        </p:nvPicPr>
        <p:blipFill rotWithShape="1">
          <a:blip r:embed="rId3"/>
          <a:srcRect l="2460" t="46362" r="1994" b="33994"/>
          <a:stretch/>
        </p:blipFill>
        <p:spPr>
          <a:xfrm>
            <a:off x="1088904" y="869051"/>
            <a:ext cx="4896987" cy="631545"/>
          </a:xfrm>
          <a:prstGeom prst="rect">
            <a:avLst/>
          </a:prstGeom>
        </p:spPr>
      </p:pic>
      <p:pic>
        <p:nvPicPr>
          <p:cNvPr id="6" name="図 5">
            <a:extLst>
              <a:ext uri="{FF2B5EF4-FFF2-40B4-BE49-F238E27FC236}">
                <a16:creationId xmlns:a16="http://schemas.microsoft.com/office/drawing/2014/main" id="{0CEBCCDB-5F76-4FD9-B7CD-2F2B02B31EF3}"/>
              </a:ext>
            </a:extLst>
          </p:cNvPr>
          <p:cNvPicPr>
            <a:picLocks noChangeAspect="1"/>
          </p:cNvPicPr>
          <p:nvPr/>
        </p:nvPicPr>
        <p:blipFill>
          <a:blip r:embed="rId4"/>
          <a:stretch>
            <a:fillRect/>
          </a:stretch>
        </p:blipFill>
        <p:spPr>
          <a:xfrm>
            <a:off x="1088903" y="1861826"/>
            <a:ext cx="5658517" cy="3989980"/>
          </a:xfrm>
          <a:prstGeom prst="rect">
            <a:avLst/>
          </a:prstGeom>
        </p:spPr>
      </p:pic>
      <p:cxnSp>
        <p:nvCxnSpPr>
          <p:cNvPr id="8" name="直線矢印コネクタ 7">
            <a:extLst>
              <a:ext uri="{FF2B5EF4-FFF2-40B4-BE49-F238E27FC236}">
                <a16:creationId xmlns:a16="http://schemas.microsoft.com/office/drawing/2014/main" id="{AB77FF0D-1DA0-4BDE-ABE9-3F0513DF514C}"/>
              </a:ext>
            </a:extLst>
          </p:cNvPr>
          <p:cNvCxnSpPr>
            <a:cxnSpLocks/>
          </p:cNvCxnSpPr>
          <p:nvPr/>
        </p:nvCxnSpPr>
        <p:spPr>
          <a:xfrm>
            <a:off x="1667683" y="1500596"/>
            <a:ext cx="0" cy="5209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E8B961D3-91D7-473E-9196-31552A2CC417}"/>
              </a:ext>
            </a:extLst>
          </p:cNvPr>
          <p:cNvPicPr>
            <a:picLocks noChangeAspect="1"/>
          </p:cNvPicPr>
          <p:nvPr/>
        </p:nvPicPr>
        <p:blipFill>
          <a:blip r:embed="rId5"/>
          <a:stretch>
            <a:fillRect/>
          </a:stretch>
        </p:blipFill>
        <p:spPr>
          <a:xfrm>
            <a:off x="4811508" y="2021504"/>
            <a:ext cx="3461929" cy="2013224"/>
          </a:xfrm>
          <a:prstGeom prst="rect">
            <a:avLst/>
          </a:prstGeom>
        </p:spPr>
      </p:pic>
      <p:sp>
        <p:nvSpPr>
          <p:cNvPr id="3" name="スライド番号プレースホルダー 2">
            <a:extLst>
              <a:ext uri="{FF2B5EF4-FFF2-40B4-BE49-F238E27FC236}">
                <a16:creationId xmlns:a16="http://schemas.microsoft.com/office/drawing/2014/main" id="{40A61DB2-F50A-42F9-A946-475C8B0CC28A}"/>
              </a:ext>
            </a:extLst>
          </p:cNvPr>
          <p:cNvSpPr>
            <a:spLocks noGrp="1"/>
          </p:cNvSpPr>
          <p:nvPr>
            <p:ph type="sldNum" sz="quarter" idx="12"/>
          </p:nvPr>
        </p:nvSpPr>
        <p:spPr/>
        <p:txBody>
          <a:bodyPr/>
          <a:lstStyle/>
          <a:p>
            <a:fld id="{296D6153-8CB9-44BD-93FF-86D4C7473078}" type="slidenum">
              <a:rPr kumimoji="1" lang="ja-JP" altLang="en-US" smtClean="0"/>
              <a:t>12</a:t>
            </a:fld>
            <a:endParaRPr kumimoji="1" lang="ja-JP" altLang="en-US"/>
          </a:p>
        </p:txBody>
      </p:sp>
      <p:sp>
        <p:nvSpPr>
          <p:cNvPr id="4" name="正方形/長方形 3">
            <a:extLst>
              <a:ext uri="{FF2B5EF4-FFF2-40B4-BE49-F238E27FC236}">
                <a16:creationId xmlns:a16="http://schemas.microsoft.com/office/drawing/2014/main" id="{4C399A9F-F032-788F-3279-7E0FF0D792FA}"/>
              </a:ext>
            </a:extLst>
          </p:cNvPr>
          <p:cNvSpPr/>
          <p:nvPr/>
        </p:nvSpPr>
        <p:spPr>
          <a:xfrm>
            <a:off x="1515171" y="5553668"/>
            <a:ext cx="331631" cy="142495"/>
          </a:xfrm>
          <a:prstGeom prst="rect">
            <a:avLst/>
          </a:prstGeom>
          <a:solidFill>
            <a:srgbClr val="4D7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solidFill>
              <a:latin typeface="+mn-ea"/>
            </a:endParaRPr>
          </a:p>
        </p:txBody>
      </p:sp>
      <p:sp>
        <p:nvSpPr>
          <p:cNvPr id="5" name="テキスト ボックス 4">
            <a:extLst>
              <a:ext uri="{FF2B5EF4-FFF2-40B4-BE49-F238E27FC236}">
                <a16:creationId xmlns:a16="http://schemas.microsoft.com/office/drawing/2014/main" id="{DE194357-70C5-1924-064F-A0169F6A6FAB}"/>
              </a:ext>
            </a:extLst>
          </p:cNvPr>
          <p:cNvSpPr txBox="1"/>
          <p:nvPr/>
        </p:nvSpPr>
        <p:spPr>
          <a:xfrm>
            <a:off x="1434764" y="5545571"/>
            <a:ext cx="492443" cy="184666"/>
          </a:xfrm>
          <a:prstGeom prst="rect">
            <a:avLst/>
          </a:prstGeom>
          <a:noFill/>
        </p:spPr>
        <p:txBody>
          <a:bodyPr wrap="none" rtlCol="0">
            <a:spAutoFit/>
          </a:bodyPr>
          <a:lstStyle/>
          <a:p>
            <a:r>
              <a:rPr kumimoji="1" lang="ja-JP" altLang="en-US" sz="600">
                <a:solidFill>
                  <a:schemeClr val="bg1"/>
                </a:solidFill>
              </a:rPr>
              <a:t>編集する</a:t>
            </a:r>
            <a:endParaRPr kumimoji="1" lang="ja-JP" altLang="en-US" sz="600" dirty="0">
              <a:solidFill>
                <a:schemeClr val="bg1"/>
              </a:solidFill>
            </a:endParaRPr>
          </a:p>
        </p:txBody>
      </p:sp>
      <p:sp>
        <p:nvSpPr>
          <p:cNvPr id="10" name="四角形: 角を丸くする 23">
            <a:extLst>
              <a:ext uri="{FF2B5EF4-FFF2-40B4-BE49-F238E27FC236}">
                <a16:creationId xmlns:a16="http://schemas.microsoft.com/office/drawing/2014/main" id="{DA35E420-9C96-8BB7-DF17-FEA63D68B041}"/>
              </a:ext>
            </a:extLst>
          </p:cNvPr>
          <p:cNvSpPr/>
          <p:nvPr/>
        </p:nvSpPr>
        <p:spPr>
          <a:xfrm>
            <a:off x="1088903" y="894829"/>
            <a:ext cx="1026596" cy="605768"/>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23">
            <a:extLst>
              <a:ext uri="{FF2B5EF4-FFF2-40B4-BE49-F238E27FC236}">
                <a16:creationId xmlns:a16="http://schemas.microsoft.com/office/drawing/2014/main" id="{51002263-F376-AA7D-6F3C-8DE7280D0C95}"/>
              </a:ext>
            </a:extLst>
          </p:cNvPr>
          <p:cNvSpPr/>
          <p:nvPr/>
        </p:nvSpPr>
        <p:spPr>
          <a:xfrm>
            <a:off x="2067321" y="3163879"/>
            <a:ext cx="918303" cy="234970"/>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23">
            <a:extLst>
              <a:ext uri="{FF2B5EF4-FFF2-40B4-BE49-F238E27FC236}">
                <a16:creationId xmlns:a16="http://schemas.microsoft.com/office/drawing/2014/main" id="{43D84DD3-3151-68B1-0D9D-51409BEF198D}"/>
              </a:ext>
            </a:extLst>
          </p:cNvPr>
          <p:cNvSpPr/>
          <p:nvPr/>
        </p:nvSpPr>
        <p:spPr>
          <a:xfrm>
            <a:off x="1380974" y="5468723"/>
            <a:ext cx="571828" cy="327426"/>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38AD336C-4AE3-68BC-6816-7834EA4C1B50}"/>
              </a:ext>
            </a:extLst>
          </p:cNvPr>
          <p:cNvCxnSpPr>
            <a:cxnSpLocks/>
          </p:cNvCxnSpPr>
          <p:nvPr/>
        </p:nvCxnSpPr>
        <p:spPr>
          <a:xfrm>
            <a:off x="3018723" y="3281364"/>
            <a:ext cx="16675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B072F93-107A-301A-BB39-3202DE79C5AA}"/>
              </a:ext>
            </a:extLst>
          </p:cNvPr>
          <p:cNvSpPr txBox="1"/>
          <p:nvPr/>
        </p:nvSpPr>
        <p:spPr>
          <a:xfrm>
            <a:off x="2019189" y="5454266"/>
            <a:ext cx="4572000" cy="607602"/>
          </a:xfrm>
          <a:prstGeom prst="rect">
            <a:avLst/>
          </a:prstGeom>
          <a:noFill/>
        </p:spPr>
        <p:txBody>
          <a:bodyPr wrap="square">
            <a:spAutoFit/>
          </a:bodyPr>
          <a:lstStyle/>
          <a:p>
            <a:pPr lvl="0">
              <a:lnSpc>
                <a:spcPct val="150000"/>
              </a:lnSpc>
            </a:pPr>
            <a:r>
              <a:rPr lang="ja-JP" altLang="en-US" sz="1200">
                <a:solidFill>
                  <a:schemeClr val="dk1"/>
                </a:solidFill>
                <a:latin typeface="Meiryo UI" panose="020B0604030504040204" pitchFamily="50" charset="-128"/>
                <a:ea typeface="Meiryo UI" panose="020B0604030504040204" pitchFamily="50" charset="-128"/>
              </a:rPr>
              <a:t>更新する項目を入力後、</a:t>
            </a:r>
            <a:endParaRPr lang="en-US" altLang="ja-JP" sz="1200" dirty="0">
              <a:solidFill>
                <a:schemeClr val="dk1"/>
              </a:solidFill>
              <a:latin typeface="Meiryo UI" panose="020B0604030504040204" pitchFamily="50" charset="-128"/>
              <a:ea typeface="Meiryo UI" panose="020B0604030504040204" pitchFamily="50" charset="-128"/>
            </a:endParaRPr>
          </a:p>
          <a:p>
            <a:pPr lvl="0">
              <a:lnSpc>
                <a:spcPct val="150000"/>
              </a:lnSpc>
            </a:pPr>
            <a:r>
              <a:rPr lang="ja-JP" altLang="en-US" sz="1200">
                <a:solidFill>
                  <a:schemeClr val="dk1"/>
                </a:solidFill>
                <a:latin typeface="Meiryo UI" panose="020B0604030504040204" pitchFamily="50" charset="-128"/>
                <a:ea typeface="Meiryo UI" panose="020B0604030504040204" pitchFamily="50" charset="-128"/>
              </a:rPr>
              <a:t>「保存する」をクリックします。</a:t>
            </a:r>
            <a:endParaRPr lang="ja-JP" altLang="en-US" sz="1200" dirty="0">
              <a:solidFill>
                <a:schemeClr val="dk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4842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ーブル&#10;&#10;自動的に生成された説明">
            <a:extLst>
              <a:ext uri="{FF2B5EF4-FFF2-40B4-BE49-F238E27FC236}">
                <a16:creationId xmlns:a16="http://schemas.microsoft.com/office/drawing/2014/main" id="{5615853B-B894-7944-BE1B-DC151658A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99" y="2036537"/>
            <a:ext cx="5532566" cy="2879558"/>
          </a:xfrm>
          <a:prstGeom prst="rect">
            <a:avLst/>
          </a:prstGeom>
        </p:spPr>
      </p:pic>
      <p:sp>
        <p:nvSpPr>
          <p:cNvPr id="2" name="タイトル 1">
            <a:extLst>
              <a:ext uri="{FF2B5EF4-FFF2-40B4-BE49-F238E27FC236}">
                <a16:creationId xmlns:a16="http://schemas.microsoft.com/office/drawing/2014/main" id="{5C25A11B-DDAF-45E5-81AD-00E263FBE732}"/>
              </a:ext>
            </a:extLst>
          </p:cNvPr>
          <p:cNvSpPr>
            <a:spLocks noGrp="1"/>
          </p:cNvSpPr>
          <p:nvPr>
            <p:ph type="title"/>
          </p:nvPr>
        </p:nvSpPr>
        <p:spPr/>
        <p:txBody>
          <a:bodyPr/>
          <a:lstStyle/>
          <a:p>
            <a:r>
              <a:rPr kumimoji="1" lang="ja-JP" altLang="en-US"/>
              <a:t>③</a:t>
            </a:r>
            <a:r>
              <a:rPr kumimoji="1" lang="en-US" altLang="ja-JP" dirty="0"/>
              <a:t>-</a:t>
            </a:r>
            <a:r>
              <a:rPr kumimoji="1" lang="ja-JP" altLang="en-US" sz="1800"/>
              <a:t>３</a:t>
            </a:r>
            <a:r>
              <a:rPr kumimoji="1" lang="en-US" altLang="ja-JP" dirty="0"/>
              <a:t> </a:t>
            </a:r>
            <a:r>
              <a:rPr kumimoji="1" lang="ja-JP" altLang="en-US"/>
              <a:t>認定</a:t>
            </a:r>
            <a:r>
              <a:rPr kumimoji="1" lang="ja-JP" altLang="en-US" dirty="0"/>
              <a:t>講師画面　</a:t>
            </a:r>
            <a:r>
              <a:rPr kumimoji="1" lang="ja-JP" altLang="en-US"/>
              <a:t>セミナー参加者への連絡方法</a:t>
            </a:r>
            <a:endParaRPr kumimoji="1" lang="ja-JP" altLang="en-US" dirty="0"/>
          </a:p>
        </p:txBody>
      </p:sp>
      <p:pic>
        <p:nvPicPr>
          <p:cNvPr id="8" name="コンテンツ プレースホルダー 4">
            <a:extLst>
              <a:ext uri="{FF2B5EF4-FFF2-40B4-BE49-F238E27FC236}">
                <a16:creationId xmlns:a16="http://schemas.microsoft.com/office/drawing/2014/main" id="{B6754976-99EB-4CDC-9283-AC1230665A5D}"/>
              </a:ext>
            </a:extLst>
          </p:cNvPr>
          <p:cNvPicPr>
            <a:picLocks noGrp="1" noChangeAspect="1"/>
          </p:cNvPicPr>
          <p:nvPr>
            <p:ph idx="1"/>
          </p:nvPr>
        </p:nvPicPr>
        <p:blipFill rotWithShape="1">
          <a:blip r:embed="rId4"/>
          <a:srcRect l="2460" t="46362" r="1994" b="33994"/>
          <a:stretch/>
        </p:blipFill>
        <p:spPr>
          <a:xfrm>
            <a:off x="385791" y="1235135"/>
            <a:ext cx="4896987" cy="631545"/>
          </a:xfrm>
          <a:prstGeom prst="rect">
            <a:avLst/>
          </a:prstGeom>
        </p:spPr>
      </p:pic>
      <p:sp>
        <p:nvSpPr>
          <p:cNvPr id="23" name="Google Shape;172;p21">
            <a:extLst>
              <a:ext uri="{FF2B5EF4-FFF2-40B4-BE49-F238E27FC236}">
                <a16:creationId xmlns:a16="http://schemas.microsoft.com/office/drawing/2014/main" id="{B73A891A-4DD6-4A3E-9721-3D2DF099C5AC}"/>
              </a:ext>
            </a:extLst>
          </p:cNvPr>
          <p:cNvSpPr/>
          <p:nvPr/>
        </p:nvSpPr>
        <p:spPr>
          <a:xfrm>
            <a:off x="385791" y="5345217"/>
            <a:ext cx="5119503" cy="79412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nSpc>
                <a:spcPct val="150000"/>
              </a:lnSpc>
            </a:pPr>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　認定</a:t>
            </a:r>
            <a:r>
              <a:rPr lang="ja-JP" altLang="en-US" sz="1400">
                <a:solidFill>
                  <a:srgbClr val="FF0000"/>
                </a:solidFill>
                <a:latin typeface="Meiryo UI" panose="020B0604030504040204" pitchFamily="50" charset="-128"/>
                <a:ea typeface="Meiryo UI" panose="020B0604030504040204" pitchFamily="50" charset="-128"/>
              </a:rPr>
              <a:t>講師が作成</a:t>
            </a:r>
            <a:r>
              <a:rPr lang="ja-JP" altLang="en-US" sz="1400" dirty="0">
                <a:solidFill>
                  <a:srgbClr val="FF0000"/>
                </a:solidFill>
                <a:latin typeface="Meiryo UI" panose="020B0604030504040204" pitchFamily="50" charset="-128"/>
                <a:ea typeface="Meiryo UI" panose="020B0604030504040204" pitchFamily="50" charset="-128"/>
              </a:rPr>
              <a:t>したセミナーの参加者名簿のみ閲覧可能</a:t>
            </a:r>
            <a:r>
              <a:rPr lang="ja-JP" altLang="en-US" sz="1400">
                <a:solidFill>
                  <a:srgbClr val="FF0000"/>
                </a:solidFill>
                <a:latin typeface="Meiryo UI" panose="020B0604030504040204" pitchFamily="50" charset="-128"/>
                <a:ea typeface="Meiryo UI" panose="020B0604030504040204" pitchFamily="50" charset="-128"/>
              </a:rPr>
              <a:t>です。</a:t>
            </a:r>
            <a:endParaRPr lang="en-US" altLang="ja-JP" sz="1400" dirty="0">
              <a:solidFill>
                <a:srgbClr val="FF0000"/>
              </a:solidFill>
              <a:latin typeface="Meiryo UI" panose="020B0604030504040204" pitchFamily="50" charset="-128"/>
              <a:ea typeface="Meiryo UI" panose="020B0604030504040204" pitchFamily="50" charset="-128"/>
            </a:endParaRPr>
          </a:p>
          <a:p>
            <a:pPr lvl="0">
              <a:lnSpc>
                <a:spcPct val="150000"/>
              </a:lnSpc>
            </a:pPr>
            <a:r>
              <a:rPr lang="ja-JP" altLang="en-US" sz="1400">
                <a:solidFill>
                  <a:srgbClr val="FF0000"/>
                </a:solidFill>
                <a:latin typeface="Meiryo UI" panose="020B0604030504040204" pitchFamily="50" charset="-128"/>
                <a:ea typeface="Meiryo UI" panose="020B0604030504040204" pitchFamily="50" charset="-128"/>
              </a:rPr>
              <a:t>　　</a:t>
            </a:r>
            <a:r>
              <a:rPr lang="en-US" altLang="ja-JP" sz="1400" dirty="0">
                <a:solidFill>
                  <a:srgbClr val="FF0000"/>
                </a:solidFill>
                <a:latin typeface="Meiryo UI" panose="020B0604030504040204" pitchFamily="50" charset="-128"/>
                <a:ea typeface="Meiryo UI" panose="020B0604030504040204" pitchFamily="50" charset="-128"/>
              </a:rPr>
              <a:t> </a:t>
            </a:r>
            <a:r>
              <a:rPr lang="ja-JP" altLang="en-US" sz="1400">
                <a:solidFill>
                  <a:srgbClr val="FF0000"/>
                </a:solidFill>
                <a:latin typeface="Meiryo UI" panose="020B0604030504040204" pitchFamily="50" charset="-128"/>
                <a:ea typeface="Meiryo UI" panose="020B0604030504040204" pitchFamily="50" charset="-128"/>
              </a:rPr>
              <a:t>ほかの講師の名簿は閲覧できません。</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24" name="スライド番号プレースホルダー 23">
            <a:extLst>
              <a:ext uri="{FF2B5EF4-FFF2-40B4-BE49-F238E27FC236}">
                <a16:creationId xmlns:a16="http://schemas.microsoft.com/office/drawing/2014/main" id="{8CF080CC-E1CE-4C49-8F0F-69B5A0BD213A}"/>
              </a:ext>
            </a:extLst>
          </p:cNvPr>
          <p:cNvSpPr>
            <a:spLocks noGrp="1"/>
          </p:cNvSpPr>
          <p:nvPr>
            <p:ph type="sldNum" sz="quarter" idx="12"/>
          </p:nvPr>
        </p:nvSpPr>
        <p:spPr/>
        <p:txBody>
          <a:bodyPr/>
          <a:lstStyle/>
          <a:p>
            <a:fld id="{296D6153-8CB9-44BD-93FF-86D4C7473078}" type="slidenum">
              <a:rPr kumimoji="1" lang="ja-JP" altLang="en-US" smtClean="0"/>
              <a:t>13</a:t>
            </a:fld>
            <a:endParaRPr kumimoji="1" lang="ja-JP" altLang="en-US"/>
          </a:p>
        </p:txBody>
      </p:sp>
      <p:pic>
        <p:nvPicPr>
          <p:cNvPr id="13" name="図 12" descr="グラフィカル ユーザー インターフェイス, テキスト, アプリケーション, メール&#10;&#10;自動的に生成された説明">
            <a:extLst>
              <a:ext uri="{FF2B5EF4-FFF2-40B4-BE49-F238E27FC236}">
                <a16:creationId xmlns:a16="http://schemas.microsoft.com/office/drawing/2014/main" id="{D79EA20B-395F-8758-2258-E36FFA9D1B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5973" y="2320712"/>
            <a:ext cx="2484513" cy="2216575"/>
          </a:xfrm>
          <a:prstGeom prst="rect">
            <a:avLst/>
          </a:prstGeom>
        </p:spPr>
      </p:pic>
      <p:sp>
        <p:nvSpPr>
          <p:cNvPr id="29" name="正方形/長方形 28">
            <a:extLst>
              <a:ext uri="{FF2B5EF4-FFF2-40B4-BE49-F238E27FC236}">
                <a16:creationId xmlns:a16="http://schemas.microsoft.com/office/drawing/2014/main" id="{09BE72A8-5D76-AF9A-05A6-9080BF1BFE66}"/>
              </a:ext>
            </a:extLst>
          </p:cNvPr>
          <p:cNvSpPr/>
          <p:nvPr/>
        </p:nvSpPr>
        <p:spPr>
          <a:xfrm>
            <a:off x="365255" y="929117"/>
            <a:ext cx="4909506" cy="2576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n-ea"/>
              </a:rPr>
              <a:t>セミナー参加者全員または個別にメッセージを送ることができます。</a:t>
            </a:r>
            <a:endParaRPr kumimoji="1" lang="en-US" altLang="ja-JP" sz="1200" dirty="0">
              <a:solidFill>
                <a:schemeClr val="tx1"/>
              </a:solidFill>
              <a:latin typeface="+mn-ea"/>
            </a:endParaRPr>
          </a:p>
        </p:txBody>
      </p:sp>
      <p:cxnSp>
        <p:nvCxnSpPr>
          <p:cNvPr id="3" name="直線矢印コネクタ 2">
            <a:extLst>
              <a:ext uri="{FF2B5EF4-FFF2-40B4-BE49-F238E27FC236}">
                <a16:creationId xmlns:a16="http://schemas.microsoft.com/office/drawing/2014/main" id="{AF71FD1E-987D-C17A-568D-63265CE6F80E}"/>
              </a:ext>
            </a:extLst>
          </p:cNvPr>
          <p:cNvCxnSpPr>
            <a:cxnSpLocks/>
          </p:cNvCxnSpPr>
          <p:nvPr/>
        </p:nvCxnSpPr>
        <p:spPr>
          <a:xfrm>
            <a:off x="5000221" y="1606226"/>
            <a:ext cx="0" cy="6457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四角形: 角を丸くする 23">
            <a:extLst>
              <a:ext uri="{FF2B5EF4-FFF2-40B4-BE49-F238E27FC236}">
                <a16:creationId xmlns:a16="http://schemas.microsoft.com/office/drawing/2014/main" id="{97BCB27C-77F5-D325-175A-35D91AC0F1EC}"/>
              </a:ext>
            </a:extLst>
          </p:cNvPr>
          <p:cNvSpPr/>
          <p:nvPr/>
        </p:nvSpPr>
        <p:spPr>
          <a:xfrm>
            <a:off x="4855781" y="1248023"/>
            <a:ext cx="308660" cy="302884"/>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F763639-F75C-8DD6-67ED-5998F335E5B2}"/>
              </a:ext>
            </a:extLst>
          </p:cNvPr>
          <p:cNvSpPr txBox="1"/>
          <p:nvPr/>
        </p:nvSpPr>
        <p:spPr>
          <a:xfrm>
            <a:off x="3242016" y="2716465"/>
            <a:ext cx="825867" cy="246221"/>
          </a:xfrm>
          <a:prstGeom prst="rect">
            <a:avLst/>
          </a:prstGeom>
          <a:noFill/>
        </p:spPr>
        <p:txBody>
          <a:bodyPr wrap="none" rtlCol="0">
            <a:spAutoFit/>
          </a:bodyPr>
          <a:lstStyle/>
          <a:p>
            <a:r>
              <a:rPr kumimoji="1" lang="ja-JP" altLang="en-US" sz="1000">
                <a:solidFill>
                  <a:srgbClr val="FF0000"/>
                </a:solidFill>
              </a:rPr>
              <a:t>全員に送る</a:t>
            </a:r>
          </a:p>
        </p:txBody>
      </p:sp>
      <p:sp>
        <p:nvSpPr>
          <p:cNvPr id="14" name="テキスト ボックス 13">
            <a:extLst>
              <a:ext uri="{FF2B5EF4-FFF2-40B4-BE49-F238E27FC236}">
                <a16:creationId xmlns:a16="http://schemas.microsoft.com/office/drawing/2014/main" id="{849974F4-D288-0BF3-BB14-AF18ED87EA5D}"/>
              </a:ext>
            </a:extLst>
          </p:cNvPr>
          <p:cNvSpPr txBox="1"/>
          <p:nvPr/>
        </p:nvSpPr>
        <p:spPr>
          <a:xfrm>
            <a:off x="3884083" y="4077977"/>
            <a:ext cx="958151" cy="246221"/>
          </a:xfrm>
          <a:prstGeom prst="rect">
            <a:avLst/>
          </a:prstGeom>
          <a:noFill/>
        </p:spPr>
        <p:txBody>
          <a:bodyPr wrap="square" rtlCol="0">
            <a:spAutoFit/>
          </a:bodyPr>
          <a:lstStyle/>
          <a:p>
            <a:r>
              <a:rPr kumimoji="1" lang="ja-JP" altLang="en-US" sz="1000">
                <a:solidFill>
                  <a:srgbClr val="FF0000"/>
                </a:solidFill>
              </a:rPr>
              <a:t>個別に送る</a:t>
            </a:r>
          </a:p>
        </p:txBody>
      </p:sp>
      <p:cxnSp>
        <p:nvCxnSpPr>
          <p:cNvPr id="16" name="直線矢印コネクタ 15">
            <a:extLst>
              <a:ext uri="{FF2B5EF4-FFF2-40B4-BE49-F238E27FC236}">
                <a16:creationId xmlns:a16="http://schemas.microsoft.com/office/drawing/2014/main" id="{ED6DAB59-C42B-93AE-D529-8E9883A0A55A}"/>
              </a:ext>
            </a:extLst>
          </p:cNvPr>
          <p:cNvCxnSpPr>
            <a:cxnSpLocks/>
          </p:cNvCxnSpPr>
          <p:nvPr/>
        </p:nvCxnSpPr>
        <p:spPr>
          <a:xfrm flipV="1">
            <a:off x="4438925" y="3809775"/>
            <a:ext cx="266149" cy="288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2F8745D-730F-6E97-4ADA-18FD35F4F0EE}"/>
              </a:ext>
            </a:extLst>
          </p:cNvPr>
          <p:cNvCxnSpPr>
            <a:cxnSpLocks/>
          </p:cNvCxnSpPr>
          <p:nvPr/>
        </p:nvCxnSpPr>
        <p:spPr>
          <a:xfrm>
            <a:off x="3996011" y="2807627"/>
            <a:ext cx="2235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525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209A6639-3DBD-9F3E-2BD6-68D2FE2FC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35" y="877046"/>
            <a:ext cx="8355330" cy="3778858"/>
          </a:xfrm>
          <a:prstGeom prst="rect">
            <a:avLst/>
          </a:prstGeom>
        </p:spPr>
      </p:pic>
      <p:sp>
        <p:nvSpPr>
          <p:cNvPr id="2" name="タイトル 1">
            <a:extLst>
              <a:ext uri="{FF2B5EF4-FFF2-40B4-BE49-F238E27FC236}">
                <a16:creationId xmlns:a16="http://schemas.microsoft.com/office/drawing/2014/main" id="{93AB1B7C-9B4F-4D0B-B594-C8BBB61519AD}"/>
              </a:ext>
            </a:extLst>
          </p:cNvPr>
          <p:cNvSpPr>
            <a:spLocks noGrp="1"/>
          </p:cNvSpPr>
          <p:nvPr>
            <p:ph type="title"/>
          </p:nvPr>
        </p:nvSpPr>
        <p:spPr>
          <a:xfrm>
            <a:off x="628650" y="201058"/>
            <a:ext cx="7886700" cy="476779"/>
          </a:xfrm>
        </p:spPr>
        <p:txBody>
          <a:bodyPr/>
          <a:lstStyle/>
          <a:p>
            <a:r>
              <a:rPr lang="en-US" altLang="ja-JP" dirty="0"/>
              <a:t>④-</a:t>
            </a:r>
            <a:r>
              <a:rPr lang="ja-JP" altLang="en-US" sz="1800"/>
              <a:t>１</a:t>
            </a:r>
            <a:r>
              <a:rPr lang="en-US" altLang="ja-JP" dirty="0"/>
              <a:t> </a:t>
            </a:r>
            <a:r>
              <a:rPr lang="ja-JP" altLang="en-US"/>
              <a:t>顧客管理</a:t>
            </a:r>
            <a:endParaRPr kumimoji="1" lang="ja-JP" altLang="en-US" dirty="0"/>
          </a:p>
        </p:txBody>
      </p:sp>
      <p:sp>
        <p:nvSpPr>
          <p:cNvPr id="3" name="スライド番号プレースホルダー 2">
            <a:extLst>
              <a:ext uri="{FF2B5EF4-FFF2-40B4-BE49-F238E27FC236}">
                <a16:creationId xmlns:a16="http://schemas.microsoft.com/office/drawing/2014/main" id="{16C288BE-DCA3-4DFA-B449-2765704EC2C0}"/>
              </a:ext>
            </a:extLst>
          </p:cNvPr>
          <p:cNvSpPr>
            <a:spLocks noGrp="1"/>
          </p:cNvSpPr>
          <p:nvPr>
            <p:ph type="sldNum" sz="quarter" idx="12"/>
          </p:nvPr>
        </p:nvSpPr>
        <p:spPr/>
        <p:txBody>
          <a:bodyPr/>
          <a:lstStyle/>
          <a:p>
            <a:fld id="{296D6153-8CB9-44BD-93FF-86D4C7473078}" type="slidenum">
              <a:rPr kumimoji="1" lang="ja-JP" altLang="en-US" smtClean="0"/>
              <a:t>14</a:t>
            </a:fld>
            <a:endParaRPr kumimoji="1" lang="ja-JP" altLang="en-US"/>
          </a:p>
        </p:txBody>
      </p:sp>
      <p:sp>
        <p:nvSpPr>
          <p:cNvPr id="11" name="正方形/長方形 10">
            <a:extLst>
              <a:ext uri="{FF2B5EF4-FFF2-40B4-BE49-F238E27FC236}">
                <a16:creationId xmlns:a16="http://schemas.microsoft.com/office/drawing/2014/main" id="{C29AE7B1-0ABA-09E7-227F-4C3393EBA816}"/>
              </a:ext>
            </a:extLst>
          </p:cNvPr>
          <p:cNvSpPr/>
          <p:nvPr/>
        </p:nvSpPr>
        <p:spPr>
          <a:xfrm>
            <a:off x="400557" y="4829053"/>
            <a:ext cx="3651082" cy="13511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mn-ea"/>
              </a:rPr>
              <a:t>メニューの「顧客一覧」を押すと、認定講師自らが登録した顧客とセミナーに参加した顧客の一覧が表示されます。</a:t>
            </a:r>
            <a:endParaRPr kumimoji="1" lang="en-US" altLang="ja-JP" sz="1100" dirty="0">
              <a:solidFill>
                <a:schemeClr val="tx1"/>
              </a:solidFill>
              <a:latin typeface="+mn-ea"/>
            </a:endParaRPr>
          </a:p>
          <a:p>
            <a:r>
              <a:rPr kumimoji="1" lang="ja-JP" altLang="en-US" sz="1100">
                <a:solidFill>
                  <a:schemeClr val="tx1"/>
                </a:solidFill>
                <a:latin typeface="+mn-ea"/>
              </a:rPr>
              <a:t>顧客の名前をクリックすると各顧客の詳細情報が表示されます。顧客の情報は編集可能です。</a:t>
            </a:r>
            <a:br>
              <a:rPr kumimoji="1" lang="en-US" altLang="ja-JP" sz="1100" dirty="0">
                <a:solidFill>
                  <a:schemeClr val="tx1"/>
                </a:solidFill>
                <a:latin typeface="+mn-ea"/>
              </a:rPr>
            </a:br>
            <a:r>
              <a:rPr kumimoji="1" lang="ja-JP" altLang="en-US" sz="1100">
                <a:solidFill>
                  <a:schemeClr val="tx1"/>
                </a:solidFill>
                <a:latin typeface="+mn-ea"/>
              </a:rPr>
              <a:t>さらに、基本情報の下にアンケートの解答が表示されます。</a:t>
            </a:r>
            <a:endParaRPr kumimoji="1" lang="en-US" altLang="ja-JP" sz="1100" dirty="0">
              <a:solidFill>
                <a:schemeClr val="tx1"/>
              </a:solidFill>
              <a:latin typeface="+mn-ea"/>
            </a:endParaRPr>
          </a:p>
        </p:txBody>
      </p:sp>
      <p:pic>
        <p:nvPicPr>
          <p:cNvPr id="12" name="図 11" descr="グラフィカル ユーザー インターフェイス, テキスト, アプリケーション&#10;&#10;自動的に生成された説明">
            <a:extLst>
              <a:ext uri="{FF2B5EF4-FFF2-40B4-BE49-F238E27FC236}">
                <a16:creationId xmlns:a16="http://schemas.microsoft.com/office/drawing/2014/main" id="{78CB6634-A50F-79B1-E73B-4011D1FC4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615" y="3495138"/>
            <a:ext cx="4229125" cy="3233748"/>
          </a:xfrm>
          <a:prstGeom prst="rect">
            <a:avLst/>
          </a:prstGeom>
        </p:spPr>
      </p:pic>
      <p:cxnSp>
        <p:nvCxnSpPr>
          <p:cNvPr id="4" name="直線矢印コネクタ 3">
            <a:extLst>
              <a:ext uri="{FF2B5EF4-FFF2-40B4-BE49-F238E27FC236}">
                <a16:creationId xmlns:a16="http://schemas.microsoft.com/office/drawing/2014/main" id="{1D7E6103-CE1B-DBE7-11EF-60B5578FF9BC}"/>
              </a:ext>
            </a:extLst>
          </p:cNvPr>
          <p:cNvCxnSpPr>
            <a:cxnSpLocks/>
          </p:cNvCxnSpPr>
          <p:nvPr/>
        </p:nvCxnSpPr>
        <p:spPr>
          <a:xfrm>
            <a:off x="2771371" y="3800786"/>
            <a:ext cx="14532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23">
            <a:extLst>
              <a:ext uri="{FF2B5EF4-FFF2-40B4-BE49-F238E27FC236}">
                <a16:creationId xmlns:a16="http://schemas.microsoft.com/office/drawing/2014/main" id="{7975C2F2-C926-EFFC-6FF1-867DB5F4BE99}"/>
              </a:ext>
            </a:extLst>
          </p:cNvPr>
          <p:cNvSpPr/>
          <p:nvPr/>
        </p:nvSpPr>
        <p:spPr>
          <a:xfrm>
            <a:off x="2157089" y="3495138"/>
            <a:ext cx="614282" cy="391062"/>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23">
            <a:extLst>
              <a:ext uri="{FF2B5EF4-FFF2-40B4-BE49-F238E27FC236}">
                <a16:creationId xmlns:a16="http://schemas.microsoft.com/office/drawing/2014/main" id="{9B29E125-72B1-DDD1-EF96-8265A4EDBDB6}"/>
              </a:ext>
            </a:extLst>
          </p:cNvPr>
          <p:cNvSpPr/>
          <p:nvPr/>
        </p:nvSpPr>
        <p:spPr>
          <a:xfrm>
            <a:off x="490682" y="2172322"/>
            <a:ext cx="675178" cy="273698"/>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C75D5F81-74DD-1BEB-79DF-9A863A2D612A}"/>
              </a:ext>
            </a:extLst>
          </p:cNvPr>
          <p:cNvCxnSpPr>
            <a:cxnSpLocks/>
          </p:cNvCxnSpPr>
          <p:nvPr/>
        </p:nvCxnSpPr>
        <p:spPr>
          <a:xfrm flipV="1">
            <a:off x="1188316" y="1583366"/>
            <a:ext cx="891136" cy="7258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8E0A56AA-8CFF-2FCA-67A5-915882A17879}"/>
              </a:ext>
            </a:extLst>
          </p:cNvPr>
          <p:cNvSpPr/>
          <p:nvPr/>
        </p:nvSpPr>
        <p:spPr>
          <a:xfrm>
            <a:off x="405765" y="4234816"/>
            <a:ext cx="1108647" cy="354330"/>
          </a:xfrm>
          <a:prstGeom prst="rect">
            <a:avLst/>
          </a:prstGeom>
          <a:solidFill>
            <a:srgbClr val="AA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537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6E4B8E31-2D22-FF69-1619-99BAF793F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50" y="788008"/>
            <a:ext cx="8334699" cy="5487062"/>
          </a:xfrm>
          <a:prstGeom prst="rect">
            <a:avLst/>
          </a:prstGeom>
        </p:spPr>
      </p:pic>
      <p:sp>
        <p:nvSpPr>
          <p:cNvPr id="2" name="タイトル 1">
            <a:extLst>
              <a:ext uri="{FF2B5EF4-FFF2-40B4-BE49-F238E27FC236}">
                <a16:creationId xmlns:a16="http://schemas.microsoft.com/office/drawing/2014/main" id="{93AB1B7C-9B4F-4D0B-B594-C8BBB61519AD}"/>
              </a:ext>
            </a:extLst>
          </p:cNvPr>
          <p:cNvSpPr>
            <a:spLocks noGrp="1"/>
          </p:cNvSpPr>
          <p:nvPr>
            <p:ph type="title"/>
          </p:nvPr>
        </p:nvSpPr>
        <p:spPr/>
        <p:txBody>
          <a:bodyPr/>
          <a:lstStyle/>
          <a:p>
            <a:r>
              <a:rPr lang="ja-JP" altLang="en-US"/>
              <a:t>④</a:t>
            </a:r>
            <a:r>
              <a:rPr lang="en-US" altLang="ja-JP" dirty="0"/>
              <a:t>-</a:t>
            </a:r>
            <a:r>
              <a:rPr lang="ja-JP" altLang="en-US" sz="1800"/>
              <a:t>２</a:t>
            </a:r>
            <a:r>
              <a:rPr lang="en-US" altLang="ja-JP" dirty="0"/>
              <a:t> </a:t>
            </a:r>
            <a:r>
              <a:rPr lang="ja-JP" altLang="en-US"/>
              <a:t>顧客管理（新規）</a:t>
            </a:r>
            <a:endParaRPr kumimoji="1" lang="ja-JP" altLang="en-US" dirty="0"/>
          </a:p>
        </p:txBody>
      </p:sp>
      <p:sp>
        <p:nvSpPr>
          <p:cNvPr id="3" name="スライド番号プレースホルダー 2">
            <a:extLst>
              <a:ext uri="{FF2B5EF4-FFF2-40B4-BE49-F238E27FC236}">
                <a16:creationId xmlns:a16="http://schemas.microsoft.com/office/drawing/2014/main" id="{16C288BE-DCA3-4DFA-B449-2765704EC2C0}"/>
              </a:ext>
            </a:extLst>
          </p:cNvPr>
          <p:cNvSpPr>
            <a:spLocks noGrp="1"/>
          </p:cNvSpPr>
          <p:nvPr>
            <p:ph type="sldNum" sz="quarter" idx="12"/>
          </p:nvPr>
        </p:nvSpPr>
        <p:spPr/>
        <p:txBody>
          <a:bodyPr/>
          <a:lstStyle/>
          <a:p>
            <a:fld id="{296D6153-8CB9-44BD-93FF-86D4C7473078}" type="slidenum">
              <a:rPr kumimoji="1" lang="ja-JP" altLang="en-US" smtClean="0"/>
              <a:t>15</a:t>
            </a:fld>
            <a:endParaRPr kumimoji="1" lang="ja-JP" altLang="en-US"/>
          </a:p>
        </p:txBody>
      </p:sp>
      <p:sp>
        <p:nvSpPr>
          <p:cNvPr id="11" name="正方形/長方形 10">
            <a:extLst>
              <a:ext uri="{FF2B5EF4-FFF2-40B4-BE49-F238E27FC236}">
                <a16:creationId xmlns:a16="http://schemas.microsoft.com/office/drawing/2014/main" id="{C29AE7B1-0ABA-09E7-227F-4C3393EBA816}"/>
              </a:ext>
            </a:extLst>
          </p:cNvPr>
          <p:cNvSpPr/>
          <p:nvPr/>
        </p:nvSpPr>
        <p:spPr>
          <a:xfrm>
            <a:off x="2070742" y="681038"/>
            <a:ext cx="3954098" cy="4981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n-ea"/>
              </a:rPr>
              <a:t>「新規登録」をクリックすると顧客を新しく追加することができます。</a:t>
            </a:r>
            <a:endParaRPr kumimoji="1" lang="en-US" altLang="ja-JP" sz="1200" dirty="0">
              <a:solidFill>
                <a:schemeClr val="tx1"/>
              </a:solidFill>
              <a:latin typeface="+mn-ea"/>
            </a:endParaRPr>
          </a:p>
        </p:txBody>
      </p:sp>
      <p:sp>
        <p:nvSpPr>
          <p:cNvPr id="7" name="正方形/長方形 6">
            <a:extLst>
              <a:ext uri="{FF2B5EF4-FFF2-40B4-BE49-F238E27FC236}">
                <a16:creationId xmlns:a16="http://schemas.microsoft.com/office/drawing/2014/main" id="{2A3FAC47-0B93-CE20-FF01-5C1D47AA633A}"/>
              </a:ext>
            </a:extLst>
          </p:cNvPr>
          <p:cNvSpPr/>
          <p:nvPr/>
        </p:nvSpPr>
        <p:spPr>
          <a:xfrm>
            <a:off x="308610" y="6183630"/>
            <a:ext cx="8430739" cy="180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D4A43478-C2BD-6FC9-F560-DD864FEEB832}"/>
              </a:ext>
            </a:extLst>
          </p:cNvPr>
          <p:cNvCxnSpPr>
            <a:cxnSpLocks/>
          </p:cNvCxnSpPr>
          <p:nvPr/>
        </p:nvCxnSpPr>
        <p:spPr>
          <a:xfrm>
            <a:off x="1062586" y="2572061"/>
            <a:ext cx="10081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3715C60-7416-0150-5CB8-4312B833FACC}"/>
              </a:ext>
            </a:extLst>
          </p:cNvPr>
          <p:cNvSpPr/>
          <p:nvPr/>
        </p:nvSpPr>
        <p:spPr>
          <a:xfrm>
            <a:off x="411543" y="4572000"/>
            <a:ext cx="1108647" cy="354330"/>
          </a:xfrm>
          <a:prstGeom prst="rect">
            <a:avLst/>
          </a:prstGeom>
          <a:solidFill>
            <a:srgbClr val="AA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167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B1B7C-9B4F-4D0B-B594-C8BBB61519AD}"/>
              </a:ext>
            </a:extLst>
          </p:cNvPr>
          <p:cNvSpPr>
            <a:spLocks noGrp="1"/>
          </p:cNvSpPr>
          <p:nvPr>
            <p:ph type="title"/>
          </p:nvPr>
        </p:nvSpPr>
        <p:spPr>
          <a:xfrm>
            <a:off x="370396" y="206276"/>
            <a:ext cx="7886700" cy="476779"/>
          </a:xfrm>
        </p:spPr>
        <p:txBody>
          <a:bodyPr/>
          <a:lstStyle/>
          <a:p>
            <a:r>
              <a:rPr kumimoji="1" lang="ja-JP" altLang="en-US"/>
              <a:t>⑤お知らせ</a:t>
            </a:r>
            <a:r>
              <a:rPr kumimoji="1" lang="ja-JP" altLang="en-US" sz="1400"/>
              <a:t>（はっぴぃ</a:t>
            </a:r>
            <a:r>
              <a:rPr kumimoji="1" lang="en-US" altLang="ja-JP" sz="1400" dirty="0"/>
              <a:t>and</a:t>
            </a:r>
            <a:r>
              <a:rPr kumimoji="1" lang="ja-JP" altLang="en-US" sz="1400"/>
              <a:t>プロジェクトから認定講師へのお知らせ）</a:t>
            </a:r>
            <a:endParaRPr kumimoji="1" lang="ja-JP" altLang="en-US" dirty="0"/>
          </a:p>
        </p:txBody>
      </p:sp>
      <p:sp>
        <p:nvSpPr>
          <p:cNvPr id="3" name="スライド番号プレースホルダー 2">
            <a:extLst>
              <a:ext uri="{FF2B5EF4-FFF2-40B4-BE49-F238E27FC236}">
                <a16:creationId xmlns:a16="http://schemas.microsoft.com/office/drawing/2014/main" id="{16C288BE-DCA3-4DFA-B449-2765704EC2C0}"/>
              </a:ext>
            </a:extLst>
          </p:cNvPr>
          <p:cNvSpPr>
            <a:spLocks noGrp="1"/>
          </p:cNvSpPr>
          <p:nvPr>
            <p:ph type="sldNum" sz="quarter" idx="12"/>
          </p:nvPr>
        </p:nvSpPr>
        <p:spPr/>
        <p:txBody>
          <a:bodyPr/>
          <a:lstStyle/>
          <a:p>
            <a:fld id="{296D6153-8CB9-44BD-93FF-86D4C7473078}" type="slidenum">
              <a:rPr kumimoji="1" lang="ja-JP" altLang="en-US" smtClean="0"/>
              <a:t>16</a:t>
            </a:fld>
            <a:endParaRPr kumimoji="1" lang="ja-JP" altLang="en-US"/>
          </a:p>
        </p:txBody>
      </p:sp>
      <p:sp>
        <p:nvSpPr>
          <p:cNvPr id="11" name="正方形/長方形 10">
            <a:extLst>
              <a:ext uri="{FF2B5EF4-FFF2-40B4-BE49-F238E27FC236}">
                <a16:creationId xmlns:a16="http://schemas.microsoft.com/office/drawing/2014/main" id="{C29AE7B1-0ABA-09E7-227F-4C3393EBA816}"/>
              </a:ext>
            </a:extLst>
          </p:cNvPr>
          <p:cNvSpPr/>
          <p:nvPr/>
        </p:nvSpPr>
        <p:spPr>
          <a:xfrm>
            <a:off x="370396" y="5217085"/>
            <a:ext cx="3591477" cy="9759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n-ea"/>
              </a:rPr>
              <a:t>メニューの「お知らせ」をクリックすると</a:t>
            </a:r>
            <a:r>
              <a:rPr kumimoji="1" lang="ja-JP" altLang="en-US" sz="1200">
                <a:solidFill>
                  <a:schemeClr val="tx1"/>
                </a:solidFill>
              </a:rPr>
              <a:t>はっぴぃ</a:t>
            </a:r>
            <a:r>
              <a:rPr kumimoji="1" lang="en-US" altLang="ja-JP" sz="1200" dirty="0">
                <a:solidFill>
                  <a:schemeClr val="tx1"/>
                </a:solidFill>
              </a:rPr>
              <a:t>and</a:t>
            </a:r>
            <a:r>
              <a:rPr kumimoji="1" lang="ja-JP" altLang="en-US" sz="1200">
                <a:solidFill>
                  <a:schemeClr val="tx1"/>
                </a:solidFill>
              </a:rPr>
              <a:t>プロジェクト</a:t>
            </a:r>
            <a:r>
              <a:rPr kumimoji="1" lang="ja-JP" altLang="en-US" sz="1200">
                <a:solidFill>
                  <a:schemeClr val="tx1"/>
                </a:solidFill>
                <a:latin typeface="+mn-ea"/>
              </a:rPr>
              <a:t>から送られるお知らせの一覧が表示されます。タイトルをクリックすると詳細が確認できます。</a:t>
            </a:r>
            <a:endParaRPr kumimoji="1" lang="en-US" altLang="ja-JP" sz="1200" dirty="0">
              <a:solidFill>
                <a:schemeClr val="tx1"/>
              </a:solidFill>
              <a:latin typeface="+mn-ea"/>
            </a:endParaRPr>
          </a:p>
        </p:txBody>
      </p:sp>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62689CB5-4CCF-CE07-EF8F-BF8B47707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96" y="787548"/>
            <a:ext cx="8267992" cy="4258796"/>
          </a:xfrm>
          <a:prstGeom prst="rect">
            <a:avLst/>
          </a:prstGeom>
        </p:spPr>
      </p:pic>
      <p:pic>
        <p:nvPicPr>
          <p:cNvPr id="21" name="図 20" descr="グラフィカル ユーザー インターフェイス, テキスト, アプリケーション, メール&#10;&#10;自動的に生成された説明">
            <a:extLst>
              <a:ext uri="{FF2B5EF4-FFF2-40B4-BE49-F238E27FC236}">
                <a16:creationId xmlns:a16="http://schemas.microsoft.com/office/drawing/2014/main" id="{FA58F358-2164-4DD7-65CD-FA66736A2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404" y="4550485"/>
            <a:ext cx="4422946" cy="2125381"/>
          </a:xfrm>
          <a:prstGeom prst="rect">
            <a:avLst/>
          </a:prstGeom>
        </p:spPr>
      </p:pic>
      <p:cxnSp>
        <p:nvCxnSpPr>
          <p:cNvPr id="22" name="直線矢印コネクタ 21">
            <a:extLst>
              <a:ext uri="{FF2B5EF4-FFF2-40B4-BE49-F238E27FC236}">
                <a16:creationId xmlns:a16="http://schemas.microsoft.com/office/drawing/2014/main" id="{74FE4D03-501E-95BB-5DFE-134FADEC57BF}"/>
              </a:ext>
            </a:extLst>
          </p:cNvPr>
          <p:cNvCxnSpPr>
            <a:cxnSpLocks/>
          </p:cNvCxnSpPr>
          <p:nvPr/>
        </p:nvCxnSpPr>
        <p:spPr>
          <a:xfrm>
            <a:off x="5288728" y="3989639"/>
            <a:ext cx="0" cy="7005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四角形: 角を丸くする 23">
            <a:extLst>
              <a:ext uri="{FF2B5EF4-FFF2-40B4-BE49-F238E27FC236}">
                <a16:creationId xmlns:a16="http://schemas.microsoft.com/office/drawing/2014/main" id="{0BE04B09-B405-F203-78E4-B971FB3AD969}"/>
              </a:ext>
            </a:extLst>
          </p:cNvPr>
          <p:cNvSpPr/>
          <p:nvPr/>
        </p:nvSpPr>
        <p:spPr>
          <a:xfrm>
            <a:off x="4023362" y="3533354"/>
            <a:ext cx="2548888" cy="456285"/>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94F23023-1347-64EB-AB15-BE10A057B53D}"/>
              </a:ext>
            </a:extLst>
          </p:cNvPr>
          <p:cNvCxnSpPr>
            <a:cxnSpLocks/>
          </p:cNvCxnSpPr>
          <p:nvPr/>
        </p:nvCxnSpPr>
        <p:spPr>
          <a:xfrm>
            <a:off x="1120588" y="3429000"/>
            <a:ext cx="106254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023F25A8-3FF3-3076-5907-7AA614E9F35A}"/>
              </a:ext>
            </a:extLst>
          </p:cNvPr>
          <p:cNvSpPr/>
          <p:nvPr/>
        </p:nvSpPr>
        <p:spPr>
          <a:xfrm>
            <a:off x="381826" y="4196155"/>
            <a:ext cx="1108647" cy="354330"/>
          </a:xfrm>
          <a:prstGeom prst="rect">
            <a:avLst/>
          </a:prstGeom>
          <a:solidFill>
            <a:srgbClr val="AA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297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3EF1897D-1599-F2BF-EBA6-EC448C68E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74" y="1564956"/>
            <a:ext cx="8130376" cy="4683219"/>
          </a:xfrm>
          <a:prstGeom prst="rect">
            <a:avLst/>
          </a:prstGeom>
        </p:spPr>
      </p:pic>
      <p:sp>
        <p:nvSpPr>
          <p:cNvPr id="2" name="タイトル 1">
            <a:extLst>
              <a:ext uri="{FF2B5EF4-FFF2-40B4-BE49-F238E27FC236}">
                <a16:creationId xmlns:a16="http://schemas.microsoft.com/office/drawing/2014/main" id="{D4B2CB54-BDBF-4EC5-BBD7-CFED4FF7584A}"/>
              </a:ext>
            </a:extLst>
          </p:cNvPr>
          <p:cNvSpPr>
            <a:spLocks noGrp="1"/>
          </p:cNvSpPr>
          <p:nvPr>
            <p:ph type="title"/>
          </p:nvPr>
        </p:nvSpPr>
        <p:spPr>
          <a:xfrm>
            <a:off x="384974" y="240157"/>
            <a:ext cx="7886700" cy="476779"/>
          </a:xfrm>
        </p:spPr>
        <p:txBody>
          <a:bodyPr/>
          <a:lstStyle/>
          <a:p>
            <a:r>
              <a:rPr kumimoji="1" lang="ja-JP" altLang="en-US"/>
              <a:t>⑥ファイル</a:t>
            </a:r>
            <a:r>
              <a:rPr lang="ja-JP" altLang="en-US" sz="1400"/>
              <a:t>（</a:t>
            </a:r>
            <a:r>
              <a:rPr kumimoji="1" lang="ja-JP" altLang="en-US" sz="1400"/>
              <a:t>はっぴぃ</a:t>
            </a:r>
            <a:r>
              <a:rPr kumimoji="1" lang="en-US" altLang="ja-JP" sz="1400" dirty="0"/>
              <a:t>and</a:t>
            </a:r>
            <a:r>
              <a:rPr kumimoji="1" lang="ja-JP" altLang="en-US" sz="1400"/>
              <a:t>プロジェクト</a:t>
            </a:r>
            <a:r>
              <a:rPr lang="ja-JP" altLang="en-US" sz="1400"/>
              <a:t>から認定講師へのご提供資料）</a:t>
            </a:r>
            <a:endParaRPr kumimoji="1" lang="ja-JP" altLang="en-US" dirty="0"/>
          </a:p>
        </p:txBody>
      </p:sp>
      <p:sp>
        <p:nvSpPr>
          <p:cNvPr id="16" name="四角形: 角を丸くする 15">
            <a:extLst>
              <a:ext uri="{FF2B5EF4-FFF2-40B4-BE49-F238E27FC236}">
                <a16:creationId xmlns:a16="http://schemas.microsoft.com/office/drawing/2014/main" id="{362107DC-B061-4854-9BB7-21E9ED01DA50}"/>
              </a:ext>
            </a:extLst>
          </p:cNvPr>
          <p:cNvSpPr/>
          <p:nvPr/>
        </p:nvSpPr>
        <p:spPr>
          <a:xfrm>
            <a:off x="7734751" y="3027649"/>
            <a:ext cx="646193" cy="2464130"/>
          </a:xfrm>
          <a:prstGeom prst="roundRect">
            <a:avLst>
              <a:gd name="adj" fmla="val 864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Google Shape;257;p28">
            <a:extLst>
              <a:ext uri="{FF2B5EF4-FFF2-40B4-BE49-F238E27FC236}">
                <a16:creationId xmlns:a16="http://schemas.microsoft.com/office/drawing/2014/main" id="{75774128-3807-4F3F-AB6C-7BBC960942F9}"/>
              </a:ext>
            </a:extLst>
          </p:cNvPr>
          <p:cNvSpPr/>
          <p:nvPr/>
        </p:nvSpPr>
        <p:spPr>
          <a:xfrm>
            <a:off x="2171700" y="727980"/>
            <a:ext cx="5204296" cy="721391"/>
          </a:xfrm>
          <a:prstGeom prst="rect">
            <a:avLst/>
          </a:prstGeom>
          <a:solidFill>
            <a:srgbClr val="E2F1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50000"/>
              </a:lnSpc>
            </a:pPr>
            <a:r>
              <a:rPr lang="ja-JP" altLang="en-US" sz="1200">
                <a:latin typeface="Meiryo UI" panose="020B0604030504040204" pitchFamily="50" charset="-128"/>
                <a:ea typeface="Meiryo UI" panose="020B0604030504040204" pitchFamily="50" charset="-128"/>
              </a:rPr>
              <a:t>メニューの「ファイル」をクリックすると管理者より提供された資料の一覧が表示されます。</a:t>
            </a:r>
            <a:endParaRPr lang="en-US" altLang="ja-JP" sz="1200" dirty="0">
              <a:latin typeface="Meiryo UI" panose="020B0604030504040204" pitchFamily="50" charset="-128"/>
              <a:ea typeface="Meiryo UI" panose="020B0604030504040204" pitchFamily="50" charset="-128"/>
            </a:endParaRPr>
          </a:p>
          <a:p>
            <a:pPr lvl="0">
              <a:lnSpc>
                <a:spcPct val="150000"/>
              </a:lnSpc>
            </a:pPr>
            <a:r>
              <a:rPr lang="ja-JP" altLang="en-US" sz="1200">
                <a:latin typeface="Meiryo UI" panose="020B0604030504040204" pitchFamily="50" charset="-128"/>
                <a:ea typeface="Meiryo UI" panose="020B0604030504040204" pitchFamily="50" charset="-128"/>
              </a:rPr>
              <a:t>右端の緑色のボタンをクリックすると各資料をダウンロードすることができます。</a:t>
            </a:r>
            <a:endParaRPr lang="ja-JP" altLang="en-US" sz="1200" dirty="0">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17CA0840-12E9-4C91-A2A5-C34372FBE487}"/>
              </a:ext>
            </a:extLst>
          </p:cNvPr>
          <p:cNvSpPr>
            <a:spLocks noGrp="1"/>
          </p:cNvSpPr>
          <p:nvPr>
            <p:ph type="sldNum" sz="quarter" idx="12"/>
          </p:nvPr>
        </p:nvSpPr>
        <p:spPr/>
        <p:txBody>
          <a:bodyPr/>
          <a:lstStyle/>
          <a:p>
            <a:fld id="{296D6153-8CB9-44BD-93FF-86D4C7473078}" type="slidenum">
              <a:rPr kumimoji="1" lang="ja-JP" altLang="en-US" smtClean="0"/>
              <a:t>17</a:t>
            </a:fld>
            <a:endParaRPr kumimoji="1" lang="ja-JP" altLang="en-US"/>
          </a:p>
        </p:txBody>
      </p:sp>
      <p:cxnSp>
        <p:nvCxnSpPr>
          <p:cNvPr id="9" name="直線矢印コネクタ 8">
            <a:extLst>
              <a:ext uri="{FF2B5EF4-FFF2-40B4-BE49-F238E27FC236}">
                <a16:creationId xmlns:a16="http://schemas.microsoft.com/office/drawing/2014/main" id="{849B0444-CC99-6889-715B-DD5FB75744B0}"/>
              </a:ext>
            </a:extLst>
          </p:cNvPr>
          <p:cNvCxnSpPr>
            <a:cxnSpLocks/>
          </p:cNvCxnSpPr>
          <p:nvPr/>
        </p:nvCxnSpPr>
        <p:spPr>
          <a:xfrm flipV="1">
            <a:off x="1223010" y="2491740"/>
            <a:ext cx="1051560" cy="20345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B8E5AA61-4B5C-18A4-E417-53D5402EFE6B}"/>
              </a:ext>
            </a:extLst>
          </p:cNvPr>
          <p:cNvSpPr/>
          <p:nvPr/>
        </p:nvSpPr>
        <p:spPr>
          <a:xfrm>
            <a:off x="384974" y="4855732"/>
            <a:ext cx="1108647" cy="354330"/>
          </a:xfrm>
          <a:prstGeom prst="rect">
            <a:avLst/>
          </a:prstGeom>
          <a:solidFill>
            <a:srgbClr val="AA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162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077D43-F2EF-4417-B7B2-DE4015F403C1}"/>
              </a:ext>
            </a:extLst>
          </p:cNvPr>
          <p:cNvSpPr>
            <a:spLocks noGrp="1"/>
          </p:cNvSpPr>
          <p:nvPr>
            <p:ph type="title"/>
          </p:nvPr>
        </p:nvSpPr>
        <p:spPr>
          <a:xfrm>
            <a:off x="628650" y="394529"/>
            <a:ext cx="7886700" cy="476779"/>
          </a:xfrm>
        </p:spPr>
        <p:txBody>
          <a:bodyPr/>
          <a:lstStyle/>
          <a:p>
            <a:r>
              <a:rPr lang="ja-JP" altLang="en-US"/>
              <a:t>認定講師画面　</a:t>
            </a:r>
            <a:r>
              <a:rPr kumimoji="1" lang="ja-JP" altLang="en-US">
                <a:latin typeface="Hiragino Kaku Gothic Pro W3" panose="020B0300000000000000" pitchFamily="34" charset="-128"/>
                <a:ea typeface="Hiragino Kaku Gothic Pro W3" panose="020B0300000000000000" pitchFamily="34" charset="-128"/>
              </a:rPr>
              <a:t>目次</a:t>
            </a:r>
            <a:endParaRPr kumimoji="1" lang="ja-JP" altLang="en-US" dirty="0">
              <a:latin typeface="Hiragino Kaku Gothic Pro W3" panose="020B0300000000000000" pitchFamily="34" charset="-128"/>
              <a:ea typeface="Hiragino Kaku Gothic Pro W3" panose="020B0300000000000000" pitchFamily="34" charset="-128"/>
            </a:endParaRPr>
          </a:p>
        </p:txBody>
      </p:sp>
      <p:sp>
        <p:nvSpPr>
          <p:cNvPr id="4" name="コンテンツ プレースホルダー 2">
            <a:extLst>
              <a:ext uri="{FF2B5EF4-FFF2-40B4-BE49-F238E27FC236}">
                <a16:creationId xmlns:a16="http://schemas.microsoft.com/office/drawing/2014/main" id="{0491FC05-46B7-408A-A31E-9953CDA22A31}"/>
              </a:ext>
            </a:extLst>
          </p:cNvPr>
          <p:cNvSpPr txBox="1">
            <a:spLocks/>
          </p:cNvSpPr>
          <p:nvPr/>
        </p:nvSpPr>
        <p:spPr>
          <a:xfrm>
            <a:off x="628650" y="1295401"/>
            <a:ext cx="6137910" cy="5433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lnSpc>
                <a:spcPct val="200000"/>
              </a:lnSpc>
            </a:pPr>
            <a:r>
              <a:rPr lang="ja-JP" altLang="en-US">
                <a:latin typeface="Hiragino Kaku Gothic Pro W3" panose="020B0300000000000000" pitchFamily="34" charset="-128"/>
                <a:ea typeface="Hiragino Kaku Gothic Pro W3" panose="020B0300000000000000" pitchFamily="34" charset="-128"/>
              </a:rPr>
              <a:t>アカウント作成とログイン方法・・・</a:t>
            </a:r>
            <a:r>
              <a:rPr lang="en-US" altLang="ja-JP" dirty="0">
                <a:latin typeface="Hiragino Kaku Gothic Pro W3" panose="020B0300000000000000" pitchFamily="34" charset="-128"/>
                <a:ea typeface="Hiragino Kaku Gothic Pro W3" panose="020B0300000000000000" pitchFamily="34" charset="-128"/>
              </a:rPr>
              <a:t>3</a:t>
            </a:r>
          </a:p>
          <a:p>
            <a:pPr lvl="1">
              <a:lnSpc>
                <a:spcPct val="200000"/>
              </a:lnSpc>
            </a:pPr>
            <a:r>
              <a:rPr lang="ja-JP" altLang="en-US">
                <a:latin typeface="Hiragino Kaku Gothic Pro W3" panose="020B0300000000000000" pitchFamily="34" charset="-128"/>
                <a:ea typeface="Hiragino Kaku Gothic Pro W3" panose="020B0300000000000000" pitchFamily="34" charset="-128"/>
              </a:rPr>
              <a:t>講師紹介ページを作る・・・・・・・</a:t>
            </a:r>
            <a:r>
              <a:rPr lang="en-US" altLang="ja-JP" dirty="0">
                <a:latin typeface="Hiragino Kaku Gothic Pro W3" panose="020B0300000000000000" pitchFamily="34" charset="-128"/>
                <a:ea typeface="Hiragino Kaku Gothic Pro W3" panose="020B0300000000000000" pitchFamily="34" charset="-128"/>
              </a:rPr>
              <a:t>6</a:t>
            </a:r>
          </a:p>
          <a:p>
            <a:pPr lvl="1">
              <a:lnSpc>
                <a:spcPct val="200000"/>
              </a:lnSpc>
            </a:pPr>
            <a:r>
              <a:rPr lang="ja-JP" altLang="en-US"/>
              <a:t>認定講師専用画面</a:t>
            </a:r>
            <a:r>
              <a:rPr lang="ja-JP" altLang="en-US">
                <a:latin typeface="Hiragino Kaku Gothic Pro W3" panose="020B0300000000000000" pitchFamily="34" charset="-128"/>
                <a:ea typeface="Hiragino Kaku Gothic Pro W3" panose="020B0300000000000000" pitchFamily="34" charset="-128"/>
              </a:rPr>
              <a:t>・・・・・・・・・８</a:t>
            </a:r>
            <a:endParaRPr lang="en-US" altLang="ja-JP" dirty="0"/>
          </a:p>
        </p:txBody>
      </p:sp>
      <p:sp>
        <p:nvSpPr>
          <p:cNvPr id="3" name="スライド番号プレースホルダー 2">
            <a:extLst>
              <a:ext uri="{FF2B5EF4-FFF2-40B4-BE49-F238E27FC236}">
                <a16:creationId xmlns:a16="http://schemas.microsoft.com/office/drawing/2014/main" id="{F210CDC3-8F4B-4404-918E-A22BE68B968D}"/>
              </a:ext>
            </a:extLst>
          </p:cNvPr>
          <p:cNvSpPr>
            <a:spLocks noGrp="1"/>
          </p:cNvSpPr>
          <p:nvPr>
            <p:ph type="sldNum" sz="quarter" idx="12"/>
          </p:nvPr>
        </p:nvSpPr>
        <p:spPr/>
        <p:txBody>
          <a:bodyPr/>
          <a:lstStyle/>
          <a:p>
            <a:fld id="{296D6153-8CB9-44BD-93FF-86D4C7473078}" type="slidenum">
              <a:rPr kumimoji="1" lang="ja-JP" altLang="en-US" smtClean="0"/>
              <a:t>2</a:t>
            </a:fld>
            <a:endParaRPr kumimoji="1" lang="ja-JP" altLang="en-US"/>
          </a:p>
        </p:txBody>
      </p:sp>
    </p:spTree>
    <p:extLst>
      <p:ext uri="{BB962C8B-B14F-4D97-AF65-F5344CB8AC3E}">
        <p14:creationId xmlns:p14="http://schemas.microsoft.com/office/powerpoint/2010/main" val="325911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F5AA3E21-93F9-0725-30E4-3C925DEFD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 y="4139377"/>
            <a:ext cx="3313827" cy="1880821"/>
          </a:xfrm>
          <a:prstGeom prst="rect">
            <a:avLst/>
          </a:prstGeom>
        </p:spPr>
      </p:pic>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A76DAFEF-A799-E459-46C4-C6012F3A4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806" y="1254636"/>
            <a:ext cx="4434284" cy="2010209"/>
          </a:xfrm>
          <a:prstGeom prst="rect">
            <a:avLst/>
          </a:prstGeom>
        </p:spPr>
      </p:pic>
      <p:sp>
        <p:nvSpPr>
          <p:cNvPr id="2" name="タイトル 1">
            <a:extLst>
              <a:ext uri="{FF2B5EF4-FFF2-40B4-BE49-F238E27FC236}">
                <a16:creationId xmlns:a16="http://schemas.microsoft.com/office/drawing/2014/main" id="{8EFDF8A6-F451-4AB8-A421-F7B7B3A5ACE6}"/>
              </a:ext>
            </a:extLst>
          </p:cNvPr>
          <p:cNvSpPr>
            <a:spLocks noGrp="1"/>
          </p:cNvSpPr>
          <p:nvPr>
            <p:ph type="title"/>
          </p:nvPr>
        </p:nvSpPr>
        <p:spPr>
          <a:xfrm>
            <a:off x="648398" y="894270"/>
            <a:ext cx="8206740" cy="306937"/>
          </a:xfrm>
        </p:spPr>
        <p:txBody>
          <a:bodyPr/>
          <a:lstStyle/>
          <a:p>
            <a:r>
              <a:rPr lang="en-US" altLang="ja-JP" sz="1400" dirty="0"/>
              <a:t>①</a:t>
            </a:r>
            <a:r>
              <a:rPr lang="ja-JP" altLang="en-US" sz="1400"/>
              <a:t>公式サイトからアカウント作成（初めてのログイン）</a:t>
            </a:r>
            <a:endParaRPr kumimoji="1" lang="ja-JP" altLang="en-US" sz="1400" dirty="0"/>
          </a:p>
        </p:txBody>
      </p:sp>
      <p:sp>
        <p:nvSpPr>
          <p:cNvPr id="4" name="スライド番号プレースホルダー 3">
            <a:extLst>
              <a:ext uri="{FF2B5EF4-FFF2-40B4-BE49-F238E27FC236}">
                <a16:creationId xmlns:a16="http://schemas.microsoft.com/office/drawing/2014/main" id="{4D9226E1-81E4-4107-B827-A0E77BEE5328}"/>
              </a:ext>
            </a:extLst>
          </p:cNvPr>
          <p:cNvSpPr>
            <a:spLocks noGrp="1"/>
          </p:cNvSpPr>
          <p:nvPr>
            <p:ph type="sldNum" sz="quarter" idx="12"/>
          </p:nvPr>
        </p:nvSpPr>
        <p:spPr/>
        <p:txBody>
          <a:bodyPr/>
          <a:lstStyle/>
          <a:p>
            <a:fld id="{296D6153-8CB9-44BD-93FF-86D4C7473078}" type="slidenum">
              <a:rPr kumimoji="1" lang="ja-JP" altLang="en-US" smtClean="0"/>
              <a:t>3</a:t>
            </a:fld>
            <a:endParaRPr kumimoji="1" lang="ja-JP" altLang="en-US"/>
          </a:p>
        </p:txBody>
      </p:sp>
      <p:pic>
        <p:nvPicPr>
          <p:cNvPr id="13" name="図 12">
            <a:extLst>
              <a:ext uri="{FF2B5EF4-FFF2-40B4-BE49-F238E27FC236}">
                <a16:creationId xmlns:a16="http://schemas.microsoft.com/office/drawing/2014/main" id="{CFAF3158-4D41-4DAA-9440-E88C8FA2F2AB}"/>
              </a:ext>
            </a:extLst>
          </p:cNvPr>
          <p:cNvPicPr>
            <a:picLocks noChangeAspect="1"/>
          </p:cNvPicPr>
          <p:nvPr/>
        </p:nvPicPr>
        <p:blipFill>
          <a:blip r:embed="rId5"/>
          <a:stretch>
            <a:fillRect/>
          </a:stretch>
        </p:blipFill>
        <p:spPr>
          <a:xfrm>
            <a:off x="4568409" y="4137597"/>
            <a:ext cx="3313827" cy="2543507"/>
          </a:xfrm>
          <a:prstGeom prst="rect">
            <a:avLst/>
          </a:prstGeom>
        </p:spPr>
      </p:pic>
      <p:sp>
        <p:nvSpPr>
          <p:cNvPr id="14" name="テキスト ボックス 13">
            <a:extLst>
              <a:ext uri="{FF2B5EF4-FFF2-40B4-BE49-F238E27FC236}">
                <a16:creationId xmlns:a16="http://schemas.microsoft.com/office/drawing/2014/main" id="{58EFA83D-7F0F-4D31-8B1A-DE4649538171}"/>
              </a:ext>
            </a:extLst>
          </p:cNvPr>
          <p:cNvSpPr txBox="1"/>
          <p:nvPr/>
        </p:nvSpPr>
        <p:spPr>
          <a:xfrm>
            <a:off x="788670" y="6138321"/>
            <a:ext cx="3449933" cy="523220"/>
          </a:xfrm>
          <a:prstGeom prst="rect">
            <a:avLst/>
          </a:prstGeom>
          <a:noFill/>
        </p:spPr>
        <p:txBody>
          <a:bodyPr wrap="square" rtlCol="0">
            <a:spAutoFit/>
          </a:bodyPr>
          <a:lstStyle/>
          <a:p>
            <a:r>
              <a:rPr kumimoji="1" lang="en-US" altLang="ja-JP" sz="1400" dirty="0">
                <a:hlinkClick r:id="rId6"/>
              </a:rPr>
              <a:t>https://instructor.happy-and-project.jp/register</a:t>
            </a:r>
            <a:endParaRPr kumimoji="1" lang="ja-JP" altLang="en-US" sz="1400" dirty="0"/>
          </a:p>
        </p:txBody>
      </p:sp>
      <p:sp>
        <p:nvSpPr>
          <p:cNvPr id="8" name="四角形: 角を丸くする 13">
            <a:extLst>
              <a:ext uri="{FF2B5EF4-FFF2-40B4-BE49-F238E27FC236}">
                <a16:creationId xmlns:a16="http://schemas.microsoft.com/office/drawing/2014/main" id="{85F36B3D-BF1E-1C9A-9B43-A0E8A3E748FD}"/>
              </a:ext>
            </a:extLst>
          </p:cNvPr>
          <p:cNvSpPr/>
          <p:nvPr/>
        </p:nvSpPr>
        <p:spPr>
          <a:xfrm>
            <a:off x="4178422" y="2405170"/>
            <a:ext cx="1479811" cy="325298"/>
          </a:xfrm>
          <a:prstGeom prst="roundRect">
            <a:avLst>
              <a:gd name="adj" fmla="val 611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3">
            <a:extLst>
              <a:ext uri="{FF2B5EF4-FFF2-40B4-BE49-F238E27FC236}">
                <a16:creationId xmlns:a16="http://schemas.microsoft.com/office/drawing/2014/main" id="{181840DE-330A-EFBF-37A0-8308F0C95C5A}"/>
              </a:ext>
            </a:extLst>
          </p:cNvPr>
          <p:cNvSpPr/>
          <p:nvPr/>
        </p:nvSpPr>
        <p:spPr>
          <a:xfrm>
            <a:off x="2711942" y="5617631"/>
            <a:ext cx="620568" cy="224311"/>
          </a:xfrm>
          <a:prstGeom prst="roundRect">
            <a:avLst>
              <a:gd name="adj" fmla="val 611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a:t>
            </a:r>
            <a:endParaRPr kumimoji="1" lang="ja-JP" altLang="en-US"/>
          </a:p>
        </p:txBody>
      </p:sp>
      <p:sp>
        <p:nvSpPr>
          <p:cNvPr id="18" name="正方形/長方形 17">
            <a:extLst>
              <a:ext uri="{FF2B5EF4-FFF2-40B4-BE49-F238E27FC236}">
                <a16:creationId xmlns:a16="http://schemas.microsoft.com/office/drawing/2014/main" id="{F9FC5D16-4941-2E9B-3DDF-D83FA6EAB2AB}"/>
              </a:ext>
            </a:extLst>
          </p:cNvPr>
          <p:cNvSpPr/>
          <p:nvPr/>
        </p:nvSpPr>
        <p:spPr>
          <a:xfrm>
            <a:off x="780052" y="1703728"/>
            <a:ext cx="2653632" cy="570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n-ea"/>
              </a:rPr>
              <a:t>サイトの最下部にある</a:t>
            </a:r>
            <a:endParaRPr kumimoji="1" lang="en-US" altLang="ja-JP" sz="1200" dirty="0">
              <a:solidFill>
                <a:schemeClr val="tx1"/>
              </a:solidFill>
              <a:latin typeface="+mn-ea"/>
            </a:endParaRPr>
          </a:p>
          <a:p>
            <a:r>
              <a:rPr kumimoji="1" lang="ja-JP" altLang="en-US" sz="1200">
                <a:solidFill>
                  <a:schemeClr val="tx1"/>
                </a:solidFill>
                <a:latin typeface="+mn-ea"/>
              </a:rPr>
              <a:t>「認定講師ログインはこちら」より「アカウント作成」をクリック</a:t>
            </a:r>
            <a:endParaRPr kumimoji="1" lang="en-US" altLang="ja-JP" sz="1200" dirty="0">
              <a:solidFill>
                <a:schemeClr val="tx1"/>
              </a:solidFill>
              <a:latin typeface="+mn-ea"/>
            </a:endParaRPr>
          </a:p>
        </p:txBody>
      </p:sp>
      <p:sp>
        <p:nvSpPr>
          <p:cNvPr id="23" name="正方形/長方形 22">
            <a:extLst>
              <a:ext uri="{FF2B5EF4-FFF2-40B4-BE49-F238E27FC236}">
                <a16:creationId xmlns:a16="http://schemas.microsoft.com/office/drawing/2014/main" id="{08F627B9-0B87-5B68-3C1D-4768F72F1D74}"/>
              </a:ext>
            </a:extLst>
          </p:cNvPr>
          <p:cNvSpPr/>
          <p:nvPr/>
        </p:nvSpPr>
        <p:spPr>
          <a:xfrm>
            <a:off x="3787532" y="1301546"/>
            <a:ext cx="4417048" cy="1934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p14="http://schemas.microsoft.com/office/powerpoint/2010/main">
        <mc:Choice Requires="p14">
          <p:contentPart p14:bwMode="auto" r:id="rId7">
            <p14:nvContentPartPr>
              <p14:cNvPr id="38" name="インク 37">
                <a:extLst>
                  <a:ext uri="{FF2B5EF4-FFF2-40B4-BE49-F238E27FC236}">
                    <a16:creationId xmlns:a16="http://schemas.microsoft.com/office/drawing/2014/main" id="{5D54C740-B395-D03E-6B4B-09F325A5D348}"/>
                  </a:ext>
                </a:extLst>
              </p14:cNvPr>
              <p14:cNvContentPartPr/>
              <p14:nvPr/>
            </p14:nvContentPartPr>
            <p14:xfrm>
              <a:off x="-1108890" y="2411280"/>
              <a:ext cx="360" cy="360"/>
            </p14:xfrm>
          </p:contentPart>
        </mc:Choice>
        <mc:Fallback xmlns="">
          <p:pic>
            <p:nvPicPr>
              <p:cNvPr id="38" name="インク 37">
                <a:extLst>
                  <a:ext uri="{FF2B5EF4-FFF2-40B4-BE49-F238E27FC236}">
                    <a16:creationId xmlns:a16="http://schemas.microsoft.com/office/drawing/2014/main" id="{5D54C740-B395-D03E-6B4B-09F325A5D348}"/>
                  </a:ext>
                </a:extLst>
              </p:cNvPr>
              <p:cNvPicPr/>
              <p:nvPr/>
            </p:nvPicPr>
            <p:blipFill>
              <a:blip r:embed="rId8"/>
              <a:stretch>
                <a:fillRect/>
              </a:stretch>
            </p:blipFill>
            <p:spPr>
              <a:xfrm>
                <a:off x="-1117530" y="2402280"/>
                <a:ext cx="18000" cy="18000"/>
              </a:xfrm>
              <a:prstGeom prst="rect">
                <a:avLst/>
              </a:prstGeom>
            </p:spPr>
          </p:pic>
        </mc:Fallback>
      </mc:AlternateContent>
      <p:sp>
        <p:nvSpPr>
          <p:cNvPr id="53" name="テキスト ボックス 52">
            <a:extLst>
              <a:ext uri="{FF2B5EF4-FFF2-40B4-BE49-F238E27FC236}">
                <a16:creationId xmlns:a16="http://schemas.microsoft.com/office/drawing/2014/main" id="{744CBFC2-A6B0-F5B8-5E82-B3DAD7602993}"/>
              </a:ext>
            </a:extLst>
          </p:cNvPr>
          <p:cNvSpPr txBox="1"/>
          <p:nvPr/>
        </p:nvSpPr>
        <p:spPr>
          <a:xfrm>
            <a:off x="680379" y="1275226"/>
            <a:ext cx="2852978" cy="369332"/>
          </a:xfrm>
          <a:prstGeom prst="rect">
            <a:avLst/>
          </a:prstGeom>
          <a:noFill/>
        </p:spPr>
        <p:txBody>
          <a:bodyPr wrap="square">
            <a:spAutoFit/>
          </a:bodyPr>
          <a:lstStyle/>
          <a:p>
            <a:r>
              <a:rPr lang="ja-JP" altLang="en-US">
                <a:solidFill>
                  <a:srgbClr val="4D73E0"/>
                </a:solidFill>
              </a:rPr>
              <a:t>https://yuigonhakusho.com/</a:t>
            </a:r>
          </a:p>
        </p:txBody>
      </p:sp>
      <p:sp>
        <p:nvSpPr>
          <p:cNvPr id="12" name="タイトル 1">
            <a:extLst>
              <a:ext uri="{FF2B5EF4-FFF2-40B4-BE49-F238E27FC236}">
                <a16:creationId xmlns:a16="http://schemas.microsoft.com/office/drawing/2014/main" id="{106954DB-E3C7-E9D0-21B9-7F6DD489144B}"/>
              </a:ext>
            </a:extLst>
          </p:cNvPr>
          <p:cNvSpPr txBox="1">
            <a:spLocks/>
          </p:cNvSpPr>
          <p:nvPr/>
        </p:nvSpPr>
        <p:spPr>
          <a:xfrm>
            <a:off x="648398" y="311340"/>
            <a:ext cx="8206740" cy="306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kern="1200">
                <a:solidFill>
                  <a:schemeClr val="tx1"/>
                </a:solidFill>
                <a:latin typeface="Hiragino Kaku Gothic Pro W3" panose="020B0300000000000000" pitchFamily="34" charset="-128"/>
                <a:ea typeface="Hiragino Kaku Gothic Pro W3" panose="020B0300000000000000" pitchFamily="34" charset="-128"/>
                <a:cs typeface="+mj-cs"/>
              </a:defRPr>
            </a:lvl1pPr>
          </a:lstStyle>
          <a:p>
            <a:r>
              <a:rPr lang="ja-JP" altLang="en-US"/>
              <a:t>■アカウント作成→ログイン方法</a:t>
            </a:r>
            <a:endParaRPr lang="ja-JP" altLang="en-US" dirty="0"/>
          </a:p>
        </p:txBody>
      </p:sp>
      <p:cxnSp>
        <p:nvCxnSpPr>
          <p:cNvPr id="21" name="直線矢印コネクタ 20">
            <a:extLst>
              <a:ext uri="{FF2B5EF4-FFF2-40B4-BE49-F238E27FC236}">
                <a16:creationId xmlns:a16="http://schemas.microsoft.com/office/drawing/2014/main" id="{B25685D7-CE5D-9AA2-692C-203A7F923E8F}"/>
              </a:ext>
            </a:extLst>
          </p:cNvPr>
          <p:cNvCxnSpPr>
            <a:cxnSpLocks/>
          </p:cNvCxnSpPr>
          <p:nvPr/>
        </p:nvCxnSpPr>
        <p:spPr>
          <a:xfrm flipH="1" flipV="1">
            <a:off x="3323892" y="2183138"/>
            <a:ext cx="732863" cy="31332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7" name="正方形/長方形 16">
            <a:extLst>
              <a:ext uri="{FF2B5EF4-FFF2-40B4-BE49-F238E27FC236}">
                <a16:creationId xmlns:a16="http://schemas.microsoft.com/office/drawing/2014/main" id="{35FD8A7E-2435-1BB0-0431-C930EF455793}"/>
              </a:ext>
            </a:extLst>
          </p:cNvPr>
          <p:cNvSpPr/>
          <p:nvPr/>
        </p:nvSpPr>
        <p:spPr>
          <a:xfrm>
            <a:off x="780052" y="3566750"/>
            <a:ext cx="5422995" cy="395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n-ea"/>
              </a:rPr>
              <a:t>「アカウントを作成」をクリックし、入力画面の必要事項を入力する</a:t>
            </a:r>
            <a:endParaRPr kumimoji="1" lang="en-US" altLang="ja-JP" sz="1200" dirty="0">
              <a:solidFill>
                <a:schemeClr val="tx1"/>
              </a:solidFill>
              <a:latin typeface="+mn-ea"/>
            </a:endParaRPr>
          </a:p>
        </p:txBody>
      </p:sp>
      <p:sp>
        <p:nvSpPr>
          <p:cNvPr id="20" name="四角形: 角を丸くする 13">
            <a:extLst>
              <a:ext uri="{FF2B5EF4-FFF2-40B4-BE49-F238E27FC236}">
                <a16:creationId xmlns:a16="http://schemas.microsoft.com/office/drawing/2014/main" id="{589B2FF1-5697-FE4A-F0CD-6299301623B0}"/>
              </a:ext>
            </a:extLst>
          </p:cNvPr>
          <p:cNvSpPr/>
          <p:nvPr/>
        </p:nvSpPr>
        <p:spPr>
          <a:xfrm>
            <a:off x="5574010" y="4802589"/>
            <a:ext cx="1499759" cy="1024882"/>
          </a:xfrm>
          <a:prstGeom prst="roundRect">
            <a:avLst>
              <a:gd name="adj" fmla="val 611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a:t>
            </a:r>
            <a:endParaRPr kumimoji="1" lang="ja-JP" altLang="en-US"/>
          </a:p>
        </p:txBody>
      </p:sp>
      <p:sp>
        <p:nvSpPr>
          <p:cNvPr id="22" name="テキスト ボックス 21">
            <a:extLst>
              <a:ext uri="{FF2B5EF4-FFF2-40B4-BE49-F238E27FC236}">
                <a16:creationId xmlns:a16="http://schemas.microsoft.com/office/drawing/2014/main" id="{C8EBFA60-88E1-3F80-E9C9-7C701E017F2A}"/>
              </a:ext>
            </a:extLst>
          </p:cNvPr>
          <p:cNvSpPr txBox="1"/>
          <p:nvPr/>
        </p:nvSpPr>
        <p:spPr>
          <a:xfrm>
            <a:off x="7095361" y="4916914"/>
            <a:ext cx="1851789" cy="861774"/>
          </a:xfrm>
          <a:prstGeom prst="rect">
            <a:avLst/>
          </a:prstGeom>
          <a:noFill/>
        </p:spPr>
        <p:txBody>
          <a:bodyPr wrap="none" rtlCol="0">
            <a:spAutoFit/>
          </a:bodyPr>
          <a:lstStyle/>
          <a:p>
            <a:r>
              <a:rPr kumimoji="1" lang="ja-JP" altLang="en-US" sz="1000" dirty="0"/>
              <a:t>・名前</a:t>
            </a:r>
            <a:r>
              <a:rPr kumimoji="1" lang="en-US" altLang="ja-JP" sz="1000" dirty="0"/>
              <a:t>(</a:t>
            </a:r>
            <a:r>
              <a:rPr kumimoji="1" lang="ja-JP" altLang="en-US" sz="1000" dirty="0"/>
              <a:t>姓</a:t>
            </a:r>
            <a:r>
              <a:rPr kumimoji="1" lang="en-US" altLang="ja-JP" sz="1000" dirty="0"/>
              <a:t>)</a:t>
            </a:r>
          </a:p>
          <a:p>
            <a:r>
              <a:rPr kumimoji="1" lang="ja-JP" altLang="en-US" sz="1000" dirty="0"/>
              <a:t>・名前</a:t>
            </a:r>
            <a:r>
              <a:rPr kumimoji="1" lang="en-US" altLang="ja-JP" sz="1000" dirty="0"/>
              <a:t>(</a:t>
            </a:r>
            <a:r>
              <a:rPr kumimoji="1" lang="ja-JP" altLang="en-US" sz="1000" dirty="0"/>
              <a:t>名</a:t>
            </a:r>
            <a:r>
              <a:rPr kumimoji="1" lang="en-US" altLang="ja-JP" sz="1000" dirty="0"/>
              <a:t>)</a:t>
            </a:r>
          </a:p>
          <a:p>
            <a:r>
              <a:rPr kumimoji="1" lang="ja-JP" altLang="en-US" sz="1000" dirty="0"/>
              <a:t>・メールアドレス</a:t>
            </a:r>
          </a:p>
          <a:p>
            <a:r>
              <a:rPr kumimoji="1" lang="ja-JP" altLang="en-US" sz="1000"/>
              <a:t>・パスワード（８文字以上）</a:t>
            </a:r>
            <a:endParaRPr kumimoji="1" lang="ja-JP" altLang="en-US" sz="1000" dirty="0"/>
          </a:p>
          <a:p>
            <a:r>
              <a:rPr kumimoji="1" lang="ja-JP" altLang="en-US" sz="1000" dirty="0"/>
              <a:t>・パスワードの確認</a:t>
            </a:r>
          </a:p>
        </p:txBody>
      </p:sp>
      <p:sp>
        <p:nvSpPr>
          <p:cNvPr id="26" name="タイトル 1">
            <a:extLst>
              <a:ext uri="{FF2B5EF4-FFF2-40B4-BE49-F238E27FC236}">
                <a16:creationId xmlns:a16="http://schemas.microsoft.com/office/drawing/2014/main" id="{41A208C8-D825-1882-8CBF-1F480FA0CA77}"/>
              </a:ext>
            </a:extLst>
          </p:cNvPr>
          <p:cNvSpPr txBox="1">
            <a:spLocks/>
          </p:cNvSpPr>
          <p:nvPr/>
        </p:nvSpPr>
        <p:spPr>
          <a:xfrm>
            <a:off x="680379" y="3342200"/>
            <a:ext cx="1605621" cy="306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kern="1200">
                <a:solidFill>
                  <a:schemeClr val="tx1"/>
                </a:solidFill>
                <a:latin typeface="Hiragino Kaku Gothic Pro W3" panose="020B0300000000000000" pitchFamily="34" charset="-128"/>
                <a:ea typeface="Hiragino Kaku Gothic Pro W3" panose="020B0300000000000000" pitchFamily="34" charset="-128"/>
                <a:cs typeface="+mj-cs"/>
              </a:defRPr>
            </a:lvl1pPr>
          </a:lstStyle>
          <a:p>
            <a:r>
              <a:rPr lang="ja-JP" altLang="en-US" sz="1400"/>
              <a:t>②情報の入力</a:t>
            </a:r>
            <a:endParaRPr lang="ja-JP" altLang="en-US" sz="1400" dirty="0"/>
          </a:p>
        </p:txBody>
      </p:sp>
      <p:sp>
        <p:nvSpPr>
          <p:cNvPr id="27" name="右矢印 26">
            <a:extLst>
              <a:ext uri="{FF2B5EF4-FFF2-40B4-BE49-F238E27FC236}">
                <a16:creationId xmlns:a16="http://schemas.microsoft.com/office/drawing/2014/main" id="{BAD9F396-2845-4499-389C-5FC99C120E05}"/>
              </a:ext>
            </a:extLst>
          </p:cNvPr>
          <p:cNvSpPr/>
          <p:nvPr/>
        </p:nvSpPr>
        <p:spPr>
          <a:xfrm>
            <a:off x="4102497" y="5119338"/>
            <a:ext cx="5486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457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2A08A-7172-4750-B4EA-C1728880B8F0}"/>
              </a:ext>
            </a:extLst>
          </p:cNvPr>
          <p:cNvSpPr>
            <a:spLocks noGrp="1"/>
          </p:cNvSpPr>
          <p:nvPr>
            <p:ph type="title"/>
          </p:nvPr>
        </p:nvSpPr>
        <p:spPr>
          <a:xfrm>
            <a:off x="553682" y="221443"/>
            <a:ext cx="4166908" cy="476779"/>
          </a:xfrm>
        </p:spPr>
        <p:txBody>
          <a:bodyPr/>
          <a:lstStyle/>
          <a:p>
            <a:r>
              <a:rPr kumimoji="1" lang="ja-JP" altLang="en-US" sz="1400"/>
              <a:t>③</a:t>
            </a:r>
            <a:r>
              <a:rPr kumimoji="1" lang="ja-JP" altLang="en-US" sz="1400" dirty="0"/>
              <a:t>「作成する」</a:t>
            </a:r>
            <a:r>
              <a:rPr kumimoji="1" lang="ja-JP" altLang="en-US" sz="1400"/>
              <a:t>をクリックしてメールを受け取る</a:t>
            </a:r>
            <a:endParaRPr kumimoji="1" lang="ja-JP" altLang="en-US" sz="1400" dirty="0"/>
          </a:p>
        </p:txBody>
      </p:sp>
      <p:sp>
        <p:nvSpPr>
          <p:cNvPr id="4" name="スライド番号プレースホルダー 3">
            <a:extLst>
              <a:ext uri="{FF2B5EF4-FFF2-40B4-BE49-F238E27FC236}">
                <a16:creationId xmlns:a16="http://schemas.microsoft.com/office/drawing/2014/main" id="{ED56D334-31EC-4CB9-B948-7B68022326B9}"/>
              </a:ext>
            </a:extLst>
          </p:cNvPr>
          <p:cNvSpPr>
            <a:spLocks noGrp="1"/>
          </p:cNvSpPr>
          <p:nvPr>
            <p:ph type="sldNum" sz="quarter" idx="12"/>
          </p:nvPr>
        </p:nvSpPr>
        <p:spPr/>
        <p:txBody>
          <a:bodyPr/>
          <a:lstStyle/>
          <a:p>
            <a:fld id="{296D6153-8CB9-44BD-93FF-86D4C7473078}" type="slidenum">
              <a:rPr kumimoji="1" lang="ja-JP" altLang="en-US" smtClean="0"/>
              <a:t>4</a:t>
            </a:fld>
            <a:endParaRPr kumimoji="1" lang="ja-JP" altLang="en-US"/>
          </a:p>
        </p:txBody>
      </p:sp>
      <p:pic>
        <p:nvPicPr>
          <p:cNvPr id="3" name="図 2" descr="テキスト, 手紙&#10;&#10;自動的に生成された説明">
            <a:extLst>
              <a:ext uri="{FF2B5EF4-FFF2-40B4-BE49-F238E27FC236}">
                <a16:creationId xmlns:a16="http://schemas.microsoft.com/office/drawing/2014/main" id="{B7158288-E3CB-986B-95E3-6EF6ECE7A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673" y="1248384"/>
            <a:ext cx="3273429" cy="3863340"/>
          </a:xfrm>
          <a:prstGeom prst="rect">
            <a:avLst/>
          </a:prstGeom>
        </p:spPr>
      </p:pic>
      <p:sp>
        <p:nvSpPr>
          <p:cNvPr id="5" name="右矢印 4">
            <a:extLst>
              <a:ext uri="{FF2B5EF4-FFF2-40B4-BE49-F238E27FC236}">
                <a16:creationId xmlns:a16="http://schemas.microsoft.com/office/drawing/2014/main" id="{6C44D401-F5D7-557B-AB2A-E20A88619D25}"/>
              </a:ext>
            </a:extLst>
          </p:cNvPr>
          <p:cNvSpPr/>
          <p:nvPr/>
        </p:nvSpPr>
        <p:spPr>
          <a:xfrm>
            <a:off x="4366260" y="2583180"/>
            <a:ext cx="5486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F4E05F8-FB2C-0AF9-FD6D-FC98B8AAAB14}"/>
              </a:ext>
            </a:extLst>
          </p:cNvPr>
          <p:cNvSpPr/>
          <p:nvPr/>
        </p:nvSpPr>
        <p:spPr>
          <a:xfrm>
            <a:off x="5212673" y="535593"/>
            <a:ext cx="3051810" cy="3814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n-ea"/>
              </a:rPr>
              <a:t>自動返信で以下のようなメールが送られてきます</a:t>
            </a:r>
            <a:endParaRPr kumimoji="1" lang="en-US" altLang="ja-JP" sz="1200" dirty="0">
              <a:solidFill>
                <a:schemeClr val="tx1"/>
              </a:solidFill>
              <a:latin typeface="+mn-ea"/>
            </a:endParaRPr>
          </a:p>
        </p:txBody>
      </p:sp>
      <p:sp>
        <p:nvSpPr>
          <p:cNvPr id="7" name="正方形/長方形 6">
            <a:extLst>
              <a:ext uri="{FF2B5EF4-FFF2-40B4-BE49-F238E27FC236}">
                <a16:creationId xmlns:a16="http://schemas.microsoft.com/office/drawing/2014/main" id="{2D7DBB2F-7B13-D599-2075-D8F688925560}"/>
              </a:ext>
            </a:extLst>
          </p:cNvPr>
          <p:cNvSpPr/>
          <p:nvPr/>
        </p:nvSpPr>
        <p:spPr>
          <a:xfrm>
            <a:off x="5120640" y="1085850"/>
            <a:ext cx="3543300" cy="402587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403544D0-AAC2-EEC3-8247-02C293F53572}"/>
              </a:ext>
            </a:extLst>
          </p:cNvPr>
          <p:cNvPicPr>
            <a:picLocks noChangeAspect="1"/>
          </p:cNvPicPr>
          <p:nvPr/>
        </p:nvPicPr>
        <p:blipFill>
          <a:blip r:embed="rId3"/>
          <a:stretch>
            <a:fillRect/>
          </a:stretch>
        </p:blipFill>
        <p:spPr>
          <a:xfrm>
            <a:off x="674785" y="726321"/>
            <a:ext cx="3313827" cy="2543507"/>
          </a:xfrm>
          <a:prstGeom prst="rect">
            <a:avLst/>
          </a:prstGeom>
        </p:spPr>
      </p:pic>
      <p:sp>
        <p:nvSpPr>
          <p:cNvPr id="9" name="四角形: 角を丸くする 19">
            <a:extLst>
              <a:ext uri="{FF2B5EF4-FFF2-40B4-BE49-F238E27FC236}">
                <a16:creationId xmlns:a16="http://schemas.microsoft.com/office/drawing/2014/main" id="{30FEFAEC-0702-97A7-4317-C15140CED18E}"/>
              </a:ext>
            </a:extLst>
          </p:cNvPr>
          <p:cNvSpPr/>
          <p:nvPr/>
        </p:nvSpPr>
        <p:spPr>
          <a:xfrm>
            <a:off x="1510315" y="2512534"/>
            <a:ext cx="1873286" cy="232731"/>
          </a:xfrm>
          <a:prstGeom prst="roundRect">
            <a:avLst>
              <a:gd name="adj" fmla="val 611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086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3D90D13-7B62-4CDE-8DB8-73FEB4480A22}"/>
              </a:ext>
            </a:extLst>
          </p:cNvPr>
          <p:cNvPicPr>
            <a:picLocks noChangeAspect="1"/>
          </p:cNvPicPr>
          <p:nvPr/>
        </p:nvPicPr>
        <p:blipFill>
          <a:blip r:embed="rId2"/>
          <a:stretch>
            <a:fillRect/>
          </a:stretch>
        </p:blipFill>
        <p:spPr>
          <a:xfrm>
            <a:off x="4535135" y="1770727"/>
            <a:ext cx="4102587" cy="2330046"/>
          </a:xfrm>
          <a:prstGeom prst="rect">
            <a:avLst/>
          </a:prstGeom>
        </p:spPr>
      </p:pic>
      <p:sp>
        <p:nvSpPr>
          <p:cNvPr id="2" name="タイトル 1">
            <a:extLst>
              <a:ext uri="{FF2B5EF4-FFF2-40B4-BE49-F238E27FC236}">
                <a16:creationId xmlns:a16="http://schemas.microsoft.com/office/drawing/2014/main" id="{E429813E-A89E-4B58-8A30-5B8290FE61E6}"/>
              </a:ext>
            </a:extLst>
          </p:cNvPr>
          <p:cNvSpPr>
            <a:spLocks noGrp="1"/>
          </p:cNvSpPr>
          <p:nvPr>
            <p:ph type="title"/>
          </p:nvPr>
        </p:nvSpPr>
        <p:spPr/>
        <p:txBody>
          <a:bodyPr/>
          <a:lstStyle/>
          <a:p>
            <a:r>
              <a:rPr kumimoji="1" lang="ja-JP" altLang="en-US" sz="1400"/>
              <a:t>④承認後の通常ログイン</a:t>
            </a:r>
            <a:endParaRPr kumimoji="1" lang="ja-JP" altLang="en-US" sz="1400" dirty="0"/>
          </a:p>
        </p:txBody>
      </p:sp>
      <p:sp>
        <p:nvSpPr>
          <p:cNvPr id="4" name="スライド番号プレースホルダー 3">
            <a:extLst>
              <a:ext uri="{FF2B5EF4-FFF2-40B4-BE49-F238E27FC236}">
                <a16:creationId xmlns:a16="http://schemas.microsoft.com/office/drawing/2014/main" id="{218C326F-F3EB-4CEB-BBB2-3BB987A86E8D}"/>
              </a:ext>
            </a:extLst>
          </p:cNvPr>
          <p:cNvSpPr>
            <a:spLocks noGrp="1"/>
          </p:cNvSpPr>
          <p:nvPr>
            <p:ph type="sldNum" sz="quarter" idx="12"/>
          </p:nvPr>
        </p:nvSpPr>
        <p:spPr/>
        <p:txBody>
          <a:bodyPr/>
          <a:lstStyle/>
          <a:p>
            <a:fld id="{296D6153-8CB9-44BD-93FF-86D4C7473078}" type="slidenum">
              <a:rPr kumimoji="1" lang="ja-JP" altLang="en-US" smtClean="0"/>
              <a:t>5</a:t>
            </a:fld>
            <a:endParaRPr kumimoji="1" lang="ja-JP" altLang="en-US"/>
          </a:p>
        </p:txBody>
      </p:sp>
      <p:sp>
        <p:nvSpPr>
          <p:cNvPr id="14" name="四角形: 角を丸くする 13">
            <a:extLst>
              <a:ext uri="{FF2B5EF4-FFF2-40B4-BE49-F238E27FC236}">
                <a16:creationId xmlns:a16="http://schemas.microsoft.com/office/drawing/2014/main" id="{0F4EBD2F-435F-448A-A735-639B209374A6}"/>
              </a:ext>
            </a:extLst>
          </p:cNvPr>
          <p:cNvSpPr/>
          <p:nvPr/>
        </p:nvSpPr>
        <p:spPr>
          <a:xfrm>
            <a:off x="5955665" y="2178166"/>
            <a:ext cx="1962785" cy="863505"/>
          </a:xfrm>
          <a:prstGeom prst="roundRect">
            <a:avLst>
              <a:gd name="adj" fmla="val 611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1EEA688-0338-C12C-259A-980E2E067DB1}"/>
              </a:ext>
            </a:extLst>
          </p:cNvPr>
          <p:cNvSpPr/>
          <p:nvPr/>
        </p:nvSpPr>
        <p:spPr>
          <a:xfrm>
            <a:off x="506278" y="786698"/>
            <a:ext cx="3394710" cy="5713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latin typeface="+mn-ea"/>
              </a:rPr>
              <a:t>事務局が承認すると以下のようなメールが送られてきます</a:t>
            </a:r>
            <a:endParaRPr kumimoji="1" lang="en-US" altLang="ja-JP" sz="1400" dirty="0">
              <a:solidFill>
                <a:schemeClr val="tx1"/>
              </a:solidFill>
              <a:latin typeface="+mn-ea"/>
            </a:endParaRPr>
          </a:p>
        </p:txBody>
      </p:sp>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A9DA5BD4-CC35-09FE-52CA-6A9041921895}"/>
              </a:ext>
            </a:extLst>
          </p:cNvPr>
          <p:cNvPicPr>
            <a:picLocks noChangeAspect="1"/>
          </p:cNvPicPr>
          <p:nvPr/>
        </p:nvPicPr>
        <p:blipFill rotWithShape="1">
          <a:blip r:embed="rId3">
            <a:extLst>
              <a:ext uri="{28A0092B-C50C-407E-A947-70E740481C1C}">
                <a14:useLocalDpi xmlns:a14="http://schemas.microsoft.com/office/drawing/2010/main" val="0"/>
              </a:ext>
            </a:extLst>
          </a:blip>
          <a:srcRect r="10141"/>
          <a:stretch/>
        </p:blipFill>
        <p:spPr>
          <a:xfrm>
            <a:off x="747818" y="1505660"/>
            <a:ext cx="2911629" cy="4769048"/>
          </a:xfrm>
          <a:prstGeom prst="rect">
            <a:avLst/>
          </a:prstGeom>
        </p:spPr>
      </p:pic>
      <p:sp>
        <p:nvSpPr>
          <p:cNvPr id="10" name="テキスト ボックス 9">
            <a:extLst>
              <a:ext uri="{FF2B5EF4-FFF2-40B4-BE49-F238E27FC236}">
                <a16:creationId xmlns:a16="http://schemas.microsoft.com/office/drawing/2014/main" id="{B86EAB36-4B8D-6E5C-2BDA-328A0530B9E2}"/>
              </a:ext>
            </a:extLst>
          </p:cNvPr>
          <p:cNvSpPr txBox="1"/>
          <p:nvPr/>
        </p:nvSpPr>
        <p:spPr>
          <a:xfrm>
            <a:off x="1145968" y="3890184"/>
            <a:ext cx="1118851" cy="123866"/>
          </a:xfrm>
          <a:prstGeom prst="rect">
            <a:avLst/>
          </a:prstGeom>
          <a:solidFill>
            <a:schemeClr val="tx1"/>
          </a:solidFill>
        </p:spPr>
        <p:txBody>
          <a:bodyPr wrap="square" rtlCol="0">
            <a:spAutoFit/>
          </a:bodyPr>
          <a:lstStyle/>
          <a:p>
            <a:endParaRPr kumimoji="1" lang="ja-JP" altLang="en-US" sz="1600" b="1">
              <a:solidFill>
                <a:schemeClr val="bg1"/>
              </a:solidFill>
            </a:endParaRPr>
          </a:p>
        </p:txBody>
      </p:sp>
      <p:sp>
        <p:nvSpPr>
          <p:cNvPr id="11" name="テキスト ボックス 10">
            <a:extLst>
              <a:ext uri="{FF2B5EF4-FFF2-40B4-BE49-F238E27FC236}">
                <a16:creationId xmlns:a16="http://schemas.microsoft.com/office/drawing/2014/main" id="{91614C8C-AAF8-C8C8-A959-73C1DD6B776E}"/>
              </a:ext>
            </a:extLst>
          </p:cNvPr>
          <p:cNvSpPr txBox="1"/>
          <p:nvPr/>
        </p:nvSpPr>
        <p:spPr>
          <a:xfrm>
            <a:off x="846135" y="2189596"/>
            <a:ext cx="1408623" cy="123866"/>
          </a:xfrm>
          <a:prstGeom prst="rect">
            <a:avLst/>
          </a:prstGeom>
          <a:solidFill>
            <a:schemeClr val="tx1"/>
          </a:solidFill>
        </p:spPr>
        <p:txBody>
          <a:bodyPr wrap="square" rtlCol="0">
            <a:spAutoFit/>
          </a:bodyPr>
          <a:lstStyle/>
          <a:p>
            <a:endParaRPr kumimoji="1" lang="ja-JP" altLang="en-US" sz="1600" b="1">
              <a:solidFill>
                <a:schemeClr val="bg1"/>
              </a:solidFill>
            </a:endParaRPr>
          </a:p>
        </p:txBody>
      </p:sp>
      <p:sp>
        <p:nvSpPr>
          <p:cNvPr id="3" name="正方形/長方形 2">
            <a:extLst>
              <a:ext uri="{FF2B5EF4-FFF2-40B4-BE49-F238E27FC236}">
                <a16:creationId xmlns:a16="http://schemas.microsoft.com/office/drawing/2014/main" id="{139FD98E-F722-6E15-3CC0-5F55611EB8BF}"/>
              </a:ext>
            </a:extLst>
          </p:cNvPr>
          <p:cNvSpPr/>
          <p:nvPr/>
        </p:nvSpPr>
        <p:spPr>
          <a:xfrm>
            <a:off x="506278" y="1451429"/>
            <a:ext cx="3394710" cy="4769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67EEC68-D6CD-51B0-97B6-3D5C9EF3915F}"/>
              </a:ext>
            </a:extLst>
          </p:cNvPr>
          <p:cNvSpPr/>
          <p:nvPr/>
        </p:nvSpPr>
        <p:spPr>
          <a:xfrm>
            <a:off x="4572000" y="786698"/>
            <a:ext cx="3394710" cy="5713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latin typeface="+mn-ea"/>
              </a:rPr>
              <a:t>その後は認定講師としてログインできるようになります</a:t>
            </a:r>
            <a:endParaRPr kumimoji="1" lang="en-US" altLang="ja-JP" sz="1400" dirty="0">
              <a:solidFill>
                <a:schemeClr val="tx1"/>
              </a:solidFill>
              <a:latin typeface="+mn-ea"/>
            </a:endParaRPr>
          </a:p>
        </p:txBody>
      </p:sp>
      <p:sp>
        <p:nvSpPr>
          <p:cNvPr id="8" name="右矢印 7">
            <a:extLst>
              <a:ext uri="{FF2B5EF4-FFF2-40B4-BE49-F238E27FC236}">
                <a16:creationId xmlns:a16="http://schemas.microsoft.com/office/drawing/2014/main" id="{9DE0AC74-F932-9923-D929-2A0901BAD4A1}"/>
              </a:ext>
            </a:extLst>
          </p:cNvPr>
          <p:cNvSpPr/>
          <p:nvPr/>
        </p:nvSpPr>
        <p:spPr>
          <a:xfrm>
            <a:off x="4000500" y="3268980"/>
            <a:ext cx="53463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9">
            <a:extLst>
              <a:ext uri="{FF2B5EF4-FFF2-40B4-BE49-F238E27FC236}">
                <a16:creationId xmlns:a16="http://schemas.microsoft.com/office/drawing/2014/main" id="{2A8D4E31-C11F-12E8-6079-85BF32B7C425}"/>
              </a:ext>
            </a:extLst>
          </p:cNvPr>
          <p:cNvSpPr/>
          <p:nvPr/>
        </p:nvSpPr>
        <p:spPr>
          <a:xfrm>
            <a:off x="5901055" y="3555636"/>
            <a:ext cx="759459" cy="395952"/>
          </a:xfrm>
          <a:prstGeom prst="roundRect">
            <a:avLst>
              <a:gd name="adj" fmla="val 611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243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CC7915-F10B-484E-967A-1B03D78FE25C}"/>
              </a:ext>
            </a:extLst>
          </p:cNvPr>
          <p:cNvSpPr>
            <a:spLocks noGrp="1"/>
          </p:cNvSpPr>
          <p:nvPr>
            <p:ph type="title"/>
          </p:nvPr>
        </p:nvSpPr>
        <p:spPr>
          <a:xfrm>
            <a:off x="628650" y="302203"/>
            <a:ext cx="7886700" cy="476779"/>
          </a:xfrm>
        </p:spPr>
        <p:txBody>
          <a:bodyPr/>
          <a:lstStyle/>
          <a:p>
            <a:r>
              <a:rPr lang="ja-JP" altLang="en-US"/>
              <a:t>■講師紹介ページを作る（最初にすること）</a:t>
            </a:r>
            <a:endParaRPr kumimoji="1" lang="ja-JP" altLang="en-US"/>
          </a:p>
        </p:txBody>
      </p:sp>
      <p:sp>
        <p:nvSpPr>
          <p:cNvPr id="4" name="スライド番号プレースホルダー 3">
            <a:extLst>
              <a:ext uri="{FF2B5EF4-FFF2-40B4-BE49-F238E27FC236}">
                <a16:creationId xmlns:a16="http://schemas.microsoft.com/office/drawing/2014/main" id="{E7E5E07D-E6C8-C34B-8190-3F7BC638825E}"/>
              </a:ext>
            </a:extLst>
          </p:cNvPr>
          <p:cNvSpPr>
            <a:spLocks noGrp="1"/>
          </p:cNvSpPr>
          <p:nvPr>
            <p:ph type="sldNum" sz="quarter" idx="12"/>
          </p:nvPr>
        </p:nvSpPr>
        <p:spPr>
          <a:xfrm>
            <a:off x="6889750" y="6471179"/>
            <a:ext cx="2057400" cy="365125"/>
          </a:xfrm>
        </p:spPr>
        <p:txBody>
          <a:bodyPr/>
          <a:lstStyle/>
          <a:p>
            <a:fld id="{296D6153-8CB9-44BD-93FF-86D4C7473078}" type="slidenum">
              <a:rPr kumimoji="1" lang="ja-JP" altLang="en-US" smtClean="0"/>
              <a:t>6</a:t>
            </a:fld>
            <a:endParaRPr kumimoji="1" lang="ja-JP" altLang="en-US"/>
          </a:p>
        </p:txBody>
      </p:sp>
      <p:pic>
        <p:nvPicPr>
          <p:cNvPr id="13" name="図 12" descr="グラフィカル ユーザー インターフェイス, テーブル&#10;&#10;自動的に生成された説明">
            <a:extLst>
              <a:ext uri="{FF2B5EF4-FFF2-40B4-BE49-F238E27FC236}">
                <a16:creationId xmlns:a16="http://schemas.microsoft.com/office/drawing/2014/main" id="{ADE1624F-4029-69E8-616E-567A72E75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43" y="1171143"/>
            <a:ext cx="8320914" cy="4515714"/>
          </a:xfrm>
          <a:prstGeom prst="rect">
            <a:avLst/>
          </a:prstGeom>
        </p:spPr>
      </p:pic>
      <p:sp>
        <p:nvSpPr>
          <p:cNvPr id="3" name="正方形/長方形 2">
            <a:extLst>
              <a:ext uri="{FF2B5EF4-FFF2-40B4-BE49-F238E27FC236}">
                <a16:creationId xmlns:a16="http://schemas.microsoft.com/office/drawing/2014/main" id="{21167CC8-11A7-3E87-DB56-AF6C0C155732}"/>
              </a:ext>
            </a:extLst>
          </p:cNvPr>
          <p:cNvSpPr/>
          <p:nvPr/>
        </p:nvSpPr>
        <p:spPr>
          <a:xfrm>
            <a:off x="7549376" y="1302182"/>
            <a:ext cx="780586" cy="21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solidFill>
              <a:latin typeface="+mn-ea"/>
            </a:endParaRPr>
          </a:p>
        </p:txBody>
      </p:sp>
      <p:sp>
        <p:nvSpPr>
          <p:cNvPr id="6" name="テキスト ボックス 5">
            <a:extLst>
              <a:ext uri="{FF2B5EF4-FFF2-40B4-BE49-F238E27FC236}">
                <a16:creationId xmlns:a16="http://schemas.microsoft.com/office/drawing/2014/main" id="{F97F1787-9CB1-BECB-FD2D-D34A9D38BB66}"/>
              </a:ext>
            </a:extLst>
          </p:cNvPr>
          <p:cNvSpPr txBox="1"/>
          <p:nvPr/>
        </p:nvSpPr>
        <p:spPr>
          <a:xfrm>
            <a:off x="7560527" y="1314713"/>
            <a:ext cx="822661" cy="215444"/>
          </a:xfrm>
          <a:prstGeom prst="rect">
            <a:avLst/>
          </a:prstGeom>
          <a:noFill/>
        </p:spPr>
        <p:txBody>
          <a:bodyPr wrap="none" rtlCol="0">
            <a:spAutoFit/>
          </a:bodyPr>
          <a:lstStyle/>
          <a:p>
            <a:r>
              <a:rPr kumimoji="1" lang="ja-JP" altLang="en-US" sz="800">
                <a:solidFill>
                  <a:schemeClr val="tx1">
                    <a:lumMod val="75000"/>
                    <a:lumOff val="25000"/>
                  </a:schemeClr>
                </a:solidFill>
              </a:rPr>
              <a:t>ゆいごん 太郎</a:t>
            </a:r>
            <a:endParaRPr kumimoji="1" lang="ja-JP" altLang="en-US" sz="800" dirty="0">
              <a:solidFill>
                <a:schemeClr val="tx1">
                  <a:lumMod val="75000"/>
                  <a:lumOff val="25000"/>
                </a:schemeClr>
              </a:solidFill>
            </a:endParaRPr>
          </a:p>
        </p:txBody>
      </p:sp>
      <p:sp>
        <p:nvSpPr>
          <p:cNvPr id="5" name="四角形: 角を丸くする 9">
            <a:extLst>
              <a:ext uri="{FF2B5EF4-FFF2-40B4-BE49-F238E27FC236}">
                <a16:creationId xmlns:a16="http://schemas.microsoft.com/office/drawing/2014/main" id="{0B13A041-458C-1932-C098-18AE8ADBA096}"/>
              </a:ext>
            </a:extLst>
          </p:cNvPr>
          <p:cNvSpPr/>
          <p:nvPr/>
        </p:nvSpPr>
        <p:spPr>
          <a:xfrm>
            <a:off x="7480076" y="1129577"/>
            <a:ext cx="1276350" cy="508000"/>
          </a:xfrm>
          <a:prstGeom prst="roundRect">
            <a:avLst>
              <a:gd name="adj" fmla="val 611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4323BE47-149E-99E0-1B2B-6A3B2D251CBD}"/>
              </a:ext>
            </a:extLst>
          </p:cNvPr>
          <p:cNvCxnSpPr>
            <a:cxnSpLocks/>
          </p:cNvCxnSpPr>
          <p:nvPr/>
        </p:nvCxnSpPr>
        <p:spPr>
          <a:xfrm>
            <a:off x="6889750" y="1171143"/>
            <a:ext cx="478031" cy="212434"/>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1" name="テキスト ボックス 10">
            <a:extLst>
              <a:ext uri="{FF2B5EF4-FFF2-40B4-BE49-F238E27FC236}">
                <a16:creationId xmlns:a16="http://schemas.microsoft.com/office/drawing/2014/main" id="{64DEE74E-68E8-0AF3-6B4F-1F99C2BDE7EB}"/>
              </a:ext>
            </a:extLst>
          </p:cNvPr>
          <p:cNvSpPr txBox="1"/>
          <p:nvPr/>
        </p:nvSpPr>
        <p:spPr>
          <a:xfrm>
            <a:off x="5676203" y="1025183"/>
            <a:ext cx="1261884" cy="276999"/>
          </a:xfrm>
          <a:prstGeom prst="rect">
            <a:avLst/>
          </a:prstGeom>
          <a:noFill/>
        </p:spPr>
        <p:txBody>
          <a:bodyPr wrap="none" rtlCol="0">
            <a:spAutoFit/>
          </a:bodyPr>
          <a:lstStyle/>
          <a:p>
            <a:r>
              <a:rPr kumimoji="1" lang="ja-JP" altLang="en-US" sz="1200"/>
              <a:t>名前をクリック</a:t>
            </a:r>
            <a:endParaRPr kumimoji="1" lang="en-US" altLang="ja-JP" sz="1200" dirty="0"/>
          </a:p>
        </p:txBody>
      </p:sp>
      <p:sp>
        <p:nvSpPr>
          <p:cNvPr id="7" name="正方形/長方形 6">
            <a:extLst>
              <a:ext uri="{FF2B5EF4-FFF2-40B4-BE49-F238E27FC236}">
                <a16:creationId xmlns:a16="http://schemas.microsoft.com/office/drawing/2014/main" id="{9A4BA378-FADE-B95D-D833-FFE4E0D8ED81}"/>
              </a:ext>
            </a:extLst>
          </p:cNvPr>
          <p:cNvSpPr/>
          <p:nvPr/>
        </p:nvSpPr>
        <p:spPr>
          <a:xfrm>
            <a:off x="411543" y="4572000"/>
            <a:ext cx="1108647" cy="354330"/>
          </a:xfrm>
          <a:prstGeom prst="rect">
            <a:avLst/>
          </a:prstGeom>
          <a:solidFill>
            <a:srgbClr val="AA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95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9E4AF12-A565-74AE-D183-76F7B6977312}"/>
              </a:ext>
            </a:extLst>
          </p:cNvPr>
          <p:cNvSpPr/>
          <p:nvPr/>
        </p:nvSpPr>
        <p:spPr>
          <a:xfrm>
            <a:off x="768951" y="1289799"/>
            <a:ext cx="780586" cy="21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solidFill>
              <a:latin typeface="+mn-ea"/>
            </a:endParaRPr>
          </a:p>
        </p:txBody>
      </p:sp>
      <p:sp>
        <p:nvSpPr>
          <p:cNvPr id="2" name="タイトル 1">
            <a:extLst>
              <a:ext uri="{FF2B5EF4-FFF2-40B4-BE49-F238E27FC236}">
                <a16:creationId xmlns:a16="http://schemas.microsoft.com/office/drawing/2014/main" id="{93AB1B7C-9B4F-4D0B-B594-C8BBB61519AD}"/>
              </a:ext>
            </a:extLst>
          </p:cNvPr>
          <p:cNvSpPr>
            <a:spLocks noGrp="1"/>
          </p:cNvSpPr>
          <p:nvPr>
            <p:ph type="title"/>
          </p:nvPr>
        </p:nvSpPr>
        <p:spPr>
          <a:xfrm>
            <a:off x="608783" y="260727"/>
            <a:ext cx="7886700" cy="476779"/>
          </a:xfrm>
        </p:spPr>
        <p:txBody>
          <a:bodyPr/>
          <a:lstStyle/>
          <a:p>
            <a:r>
              <a:rPr lang="ja-JP" altLang="en-US" sz="1800"/>
              <a:t>講師紹介ページを完成させてください</a:t>
            </a:r>
            <a:endParaRPr kumimoji="1" lang="en-US" altLang="ja-JP" sz="1800" dirty="0"/>
          </a:p>
        </p:txBody>
      </p:sp>
      <p:pic>
        <p:nvPicPr>
          <p:cNvPr id="8" name="図 7">
            <a:extLst>
              <a:ext uri="{FF2B5EF4-FFF2-40B4-BE49-F238E27FC236}">
                <a16:creationId xmlns:a16="http://schemas.microsoft.com/office/drawing/2014/main" id="{4F6F5F66-3B28-45C7-B6FD-02B7FEA66FD5}"/>
              </a:ext>
            </a:extLst>
          </p:cNvPr>
          <p:cNvPicPr>
            <a:picLocks noChangeAspect="1"/>
          </p:cNvPicPr>
          <p:nvPr/>
        </p:nvPicPr>
        <p:blipFill rotWithShape="1">
          <a:blip r:embed="rId3"/>
          <a:srcRect l="14920" b="21181"/>
          <a:stretch/>
        </p:blipFill>
        <p:spPr>
          <a:xfrm>
            <a:off x="942282" y="972310"/>
            <a:ext cx="1802657" cy="1532041"/>
          </a:xfrm>
          <a:prstGeom prst="rect">
            <a:avLst/>
          </a:prstGeom>
        </p:spPr>
      </p:pic>
      <p:sp>
        <p:nvSpPr>
          <p:cNvPr id="14" name="Google Shape;73;p15">
            <a:extLst>
              <a:ext uri="{FF2B5EF4-FFF2-40B4-BE49-F238E27FC236}">
                <a16:creationId xmlns:a16="http://schemas.microsoft.com/office/drawing/2014/main" id="{00BE7C0F-75E0-433A-8F12-6B2B1E4F762B}"/>
              </a:ext>
            </a:extLst>
          </p:cNvPr>
          <p:cNvSpPr/>
          <p:nvPr/>
        </p:nvSpPr>
        <p:spPr>
          <a:xfrm>
            <a:off x="1225176" y="1581291"/>
            <a:ext cx="1371529" cy="441542"/>
          </a:xfrm>
          <a:prstGeom prst="round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0" name="図 59">
            <a:extLst>
              <a:ext uri="{FF2B5EF4-FFF2-40B4-BE49-F238E27FC236}">
                <a16:creationId xmlns:a16="http://schemas.microsoft.com/office/drawing/2014/main" id="{D97DD29D-6FED-408C-9367-447873C575F2}"/>
              </a:ext>
            </a:extLst>
          </p:cNvPr>
          <p:cNvPicPr>
            <a:picLocks noChangeAspect="1"/>
          </p:cNvPicPr>
          <p:nvPr/>
        </p:nvPicPr>
        <p:blipFill>
          <a:blip r:embed="rId4"/>
          <a:stretch>
            <a:fillRect/>
          </a:stretch>
        </p:blipFill>
        <p:spPr>
          <a:xfrm>
            <a:off x="663884" y="3113332"/>
            <a:ext cx="2390730" cy="3056003"/>
          </a:xfrm>
          <a:prstGeom prst="rect">
            <a:avLst/>
          </a:prstGeom>
        </p:spPr>
      </p:pic>
      <p:sp>
        <p:nvSpPr>
          <p:cNvPr id="73" name="スライド番号プレースホルダー 72">
            <a:extLst>
              <a:ext uri="{FF2B5EF4-FFF2-40B4-BE49-F238E27FC236}">
                <a16:creationId xmlns:a16="http://schemas.microsoft.com/office/drawing/2014/main" id="{E8387A5A-B08C-4EFE-B8F9-AC02DDD35119}"/>
              </a:ext>
            </a:extLst>
          </p:cNvPr>
          <p:cNvSpPr>
            <a:spLocks noGrp="1"/>
          </p:cNvSpPr>
          <p:nvPr>
            <p:ph type="sldNum" sz="quarter" idx="12"/>
          </p:nvPr>
        </p:nvSpPr>
        <p:spPr/>
        <p:txBody>
          <a:bodyPr/>
          <a:lstStyle/>
          <a:p>
            <a:fld id="{296D6153-8CB9-44BD-93FF-86D4C7473078}" type="slidenum">
              <a:rPr kumimoji="1" lang="ja-JP" altLang="en-US" smtClean="0"/>
              <a:t>7</a:t>
            </a:fld>
            <a:endParaRPr kumimoji="1" lang="ja-JP" altLang="en-US"/>
          </a:p>
        </p:txBody>
      </p:sp>
      <p:sp>
        <p:nvSpPr>
          <p:cNvPr id="19" name="正方形/長方形 18">
            <a:extLst>
              <a:ext uri="{FF2B5EF4-FFF2-40B4-BE49-F238E27FC236}">
                <a16:creationId xmlns:a16="http://schemas.microsoft.com/office/drawing/2014/main" id="{77B974E8-93D6-21A6-AEFD-E800F0614793}"/>
              </a:ext>
            </a:extLst>
          </p:cNvPr>
          <p:cNvSpPr/>
          <p:nvPr/>
        </p:nvSpPr>
        <p:spPr>
          <a:xfrm>
            <a:off x="6686682" y="590856"/>
            <a:ext cx="774567" cy="7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solidFill>
              <a:latin typeface="+mn-ea"/>
            </a:endParaRPr>
          </a:p>
        </p:txBody>
      </p:sp>
      <p:sp>
        <p:nvSpPr>
          <p:cNvPr id="23" name="正方形/長方形 22">
            <a:extLst>
              <a:ext uri="{FF2B5EF4-FFF2-40B4-BE49-F238E27FC236}">
                <a16:creationId xmlns:a16="http://schemas.microsoft.com/office/drawing/2014/main" id="{DA66C645-3A79-CDDE-C84C-07153CB80034}"/>
              </a:ext>
            </a:extLst>
          </p:cNvPr>
          <p:cNvSpPr/>
          <p:nvPr/>
        </p:nvSpPr>
        <p:spPr>
          <a:xfrm>
            <a:off x="7756657" y="591689"/>
            <a:ext cx="774567" cy="7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solidFill>
              <a:latin typeface="+mn-ea"/>
            </a:endParaRPr>
          </a:p>
        </p:txBody>
      </p:sp>
      <p:sp>
        <p:nvSpPr>
          <p:cNvPr id="24" name="正方形/長方形 23">
            <a:extLst>
              <a:ext uri="{FF2B5EF4-FFF2-40B4-BE49-F238E27FC236}">
                <a16:creationId xmlns:a16="http://schemas.microsoft.com/office/drawing/2014/main" id="{9B32A987-24E9-FAFE-CC40-B3A084CCDACD}"/>
              </a:ext>
            </a:extLst>
          </p:cNvPr>
          <p:cNvSpPr/>
          <p:nvPr/>
        </p:nvSpPr>
        <p:spPr>
          <a:xfrm>
            <a:off x="7750308" y="823257"/>
            <a:ext cx="774567" cy="7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solidFill>
              <a:latin typeface="+mn-ea"/>
            </a:endParaRPr>
          </a:p>
        </p:txBody>
      </p:sp>
      <p:sp>
        <p:nvSpPr>
          <p:cNvPr id="4" name="正方形/長方形 3">
            <a:extLst>
              <a:ext uri="{FF2B5EF4-FFF2-40B4-BE49-F238E27FC236}">
                <a16:creationId xmlns:a16="http://schemas.microsoft.com/office/drawing/2014/main" id="{D6E9E5D7-2D56-41E5-ED76-4E74E7D4382F}"/>
              </a:ext>
            </a:extLst>
          </p:cNvPr>
          <p:cNvSpPr/>
          <p:nvPr/>
        </p:nvSpPr>
        <p:spPr>
          <a:xfrm>
            <a:off x="1494596" y="1034366"/>
            <a:ext cx="675030" cy="406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C40CCEF-5C8A-C024-3BAC-B1B3428A1104}"/>
              </a:ext>
            </a:extLst>
          </p:cNvPr>
          <p:cNvSpPr txBox="1"/>
          <p:nvPr/>
        </p:nvSpPr>
        <p:spPr>
          <a:xfrm>
            <a:off x="1341056" y="1085408"/>
            <a:ext cx="902811" cy="230832"/>
          </a:xfrm>
          <a:prstGeom prst="rect">
            <a:avLst/>
          </a:prstGeom>
          <a:noFill/>
        </p:spPr>
        <p:txBody>
          <a:bodyPr wrap="square" rtlCol="0">
            <a:spAutoFit/>
          </a:bodyPr>
          <a:lstStyle/>
          <a:p>
            <a:r>
              <a:rPr kumimoji="1" lang="ja-JP" altLang="en-US" sz="900">
                <a:solidFill>
                  <a:schemeClr val="tx1">
                    <a:lumMod val="75000"/>
                    <a:lumOff val="25000"/>
                  </a:schemeClr>
                </a:solidFill>
              </a:rPr>
              <a:t>ゆいごん 太郎</a:t>
            </a:r>
            <a:endParaRPr kumimoji="1" lang="ja-JP" altLang="en-US" sz="90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id="{0631947C-123C-4F38-9D54-8B5D7BEC4168}"/>
              </a:ext>
            </a:extLst>
          </p:cNvPr>
          <p:cNvSpPr txBox="1"/>
          <p:nvPr/>
        </p:nvSpPr>
        <p:spPr>
          <a:xfrm>
            <a:off x="3640494" y="1054825"/>
            <a:ext cx="4185761" cy="276999"/>
          </a:xfrm>
          <a:prstGeom prst="rect">
            <a:avLst/>
          </a:prstGeom>
          <a:noFill/>
        </p:spPr>
        <p:txBody>
          <a:bodyPr wrap="none" rtlCol="0">
            <a:spAutoFit/>
          </a:bodyPr>
          <a:lstStyle/>
          <a:p>
            <a:r>
              <a:rPr kumimoji="1" lang="ja-JP" altLang="en-US" sz="1200"/>
              <a:t>①「プロフィール」をクリック、入力画面が表示されます</a:t>
            </a:r>
            <a:endParaRPr kumimoji="1" lang="en-US" altLang="ja-JP" sz="1200" dirty="0"/>
          </a:p>
        </p:txBody>
      </p:sp>
      <p:sp>
        <p:nvSpPr>
          <p:cNvPr id="7" name="右矢印 6">
            <a:extLst>
              <a:ext uri="{FF2B5EF4-FFF2-40B4-BE49-F238E27FC236}">
                <a16:creationId xmlns:a16="http://schemas.microsoft.com/office/drawing/2014/main" id="{72CD83D9-4E23-80D3-6E5F-839772790D32}"/>
              </a:ext>
            </a:extLst>
          </p:cNvPr>
          <p:cNvSpPr/>
          <p:nvPr/>
        </p:nvSpPr>
        <p:spPr>
          <a:xfrm rot="5400000">
            <a:off x="1592868" y="2482807"/>
            <a:ext cx="4415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descr="グラフィカル ユーザー インターフェイス, アプリケーション&#10;&#10;自動的に生成された説明">
            <a:extLst>
              <a:ext uri="{FF2B5EF4-FFF2-40B4-BE49-F238E27FC236}">
                <a16:creationId xmlns:a16="http://schemas.microsoft.com/office/drawing/2014/main" id="{D20DFD07-552F-6356-7031-D699056FE2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2190" y="2568249"/>
            <a:ext cx="5394960" cy="3596640"/>
          </a:xfrm>
          <a:prstGeom prst="rect">
            <a:avLst/>
          </a:prstGeom>
        </p:spPr>
      </p:pic>
      <p:sp>
        <p:nvSpPr>
          <p:cNvPr id="44" name="Google Shape;73;p15">
            <a:extLst>
              <a:ext uri="{FF2B5EF4-FFF2-40B4-BE49-F238E27FC236}">
                <a16:creationId xmlns:a16="http://schemas.microsoft.com/office/drawing/2014/main" id="{EC906CC6-E7C6-1154-FE0A-7A9E1523937A}"/>
              </a:ext>
            </a:extLst>
          </p:cNvPr>
          <p:cNvSpPr/>
          <p:nvPr/>
        </p:nvSpPr>
        <p:spPr>
          <a:xfrm>
            <a:off x="7527142" y="5698812"/>
            <a:ext cx="994090" cy="365126"/>
          </a:xfrm>
          <a:prstGeom prst="round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73;p15">
            <a:extLst>
              <a:ext uri="{FF2B5EF4-FFF2-40B4-BE49-F238E27FC236}">
                <a16:creationId xmlns:a16="http://schemas.microsoft.com/office/drawing/2014/main" id="{E4419C00-A297-3986-76FD-3E62EDADF9AD}"/>
              </a:ext>
            </a:extLst>
          </p:cNvPr>
          <p:cNvSpPr/>
          <p:nvPr/>
        </p:nvSpPr>
        <p:spPr>
          <a:xfrm>
            <a:off x="7657621" y="4752314"/>
            <a:ext cx="695608" cy="365127"/>
          </a:xfrm>
          <a:prstGeom prst="round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テキスト ボックス 45">
            <a:extLst>
              <a:ext uri="{FF2B5EF4-FFF2-40B4-BE49-F238E27FC236}">
                <a16:creationId xmlns:a16="http://schemas.microsoft.com/office/drawing/2014/main" id="{0E96D8D7-149A-206A-AD04-381F584A2715}"/>
              </a:ext>
            </a:extLst>
          </p:cNvPr>
          <p:cNvSpPr txBox="1"/>
          <p:nvPr/>
        </p:nvSpPr>
        <p:spPr>
          <a:xfrm>
            <a:off x="3640494" y="1599344"/>
            <a:ext cx="4493538" cy="461665"/>
          </a:xfrm>
          <a:prstGeom prst="rect">
            <a:avLst/>
          </a:prstGeom>
          <a:noFill/>
        </p:spPr>
        <p:txBody>
          <a:bodyPr wrap="none" rtlCol="0">
            <a:spAutoFit/>
          </a:bodyPr>
          <a:lstStyle/>
          <a:p>
            <a:r>
              <a:rPr kumimoji="1" lang="ja-JP" altLang="en-US" sz="1200"/>
              <a:t>③写真を入れる場合は、「画像を変更する」をクリックして、</a:t>
            </a:r>
            <a:endParaRPr kumimoji="1" lang="en-US" altLang="ja-JP" sz="1200" dirty="0"/>
          </a:p>
          <a:p>
            <a:r>
              <a:rPr kumimoji="1" lang="ja-JP" altLang="en-US" sz="1200"/>
              <a:t>　画像を入れ替えます</a:t>
            </a:r>
            <a:endParaRPr kumimoji="1" lang="en-US" altLang="ja-JP" sz="1200" dirty="0"/>
          </a:p>
        </p:txBody>
      </p:sp>
      <p:sp>
        <p:nvSpPr>
          <p:cNvPr id="47" name="テキスト ボックス 46">
            <a:extLst>
              <a:ext uri="{FF2B5EF4-FFF2-40B4-BE49-F238E27FC236}">
                <a16:creationId xmlns:a16="http://schemas.microsoft.com/office/drawing/2014/main" id="{E46D5D40-8CEA-464E-9C29-0EA56F45280F}"/>
              </a:ext>
            </a:extLst>
          </p:cNvPr>
          <p:cNvSpPr txBox="1"/>
          <p:nvPr/>
        </p:nvSpPr>
        <p:spPr>
          <a:xfrm>
            <a:off x="3632426" y="1337791"/>
            <a:ext cx="3297698" cy="276999"/>
          </a:xfrm>
          <a:prstGeom prst="rect">
            <a:avLst/>
          </a:prstGeom>
          <a:noFill/>
        </p:spPr>
        <p:txBody>
          <a:bodyPr wrap="none" rtlCol="0">
            <a:spAutoFit/>
          </a:bodyPr>
          <a:lstStyle/>
          <a:p>
            <a:r>
              <a:rPr kumimoji="1" lang="ja-JP" altLang="en-US" sz="1200"/>
              <a:t>②</a:t>
            </a:r>
            <a:r>
              <a:rPr kumimoji="1" lang="en-US" altLang="ja-JP" sz="1200" dirty="0"/>
              <a:t> </a:t>
            </a:r>
            <a:r>
              <a:rPr kumimoji="1" lang="ja-JP" altLang="en-US" sz="1200"/>
              <a:t>必要事項を入力後「保存する」をクリック</a:t>
            </a:r>
            <a:endParaRPr kumimoji="1" lang="en-US" altLang="ja-JP" sz="1200" dirty="0"/>
          </a:p>
        </p:txBody>
      </p:sp>
      <p:sp>
        <p:nvSpPr>
          <p:cNvPr id="49" name="テキスト ボックス 48">
            <a:extLst>
              <a:ext uri="{FF2B5EF4-FFF2-40B4-BE49-F238E27FC236}">
                <a16:creationId xmlns:a16="http://schemas.microsoft.com/office/drawing/2014/main" id="{42AD93FD-FCD0-E4E8-AF41-911E5E617745}"/>
              </a:ext>
            </a:extLst>
          </p:cNvPr>
          <p:cNvSpPr txBox="1"/>
          <p:nvPr/>
        </p:nvSpPr>
        <p:spPr>
          <a:xfrm>
            <a:off x="3640494" y="2044375"/>
            <a:ext cx="3724096" cy="461665"/>
          </a:xfrm>
          <a:prstGeom prst="rect">
            <a:avLst/>
          </a:prstGeom>
          <a:noFill/>
        </p:spPr>
        <p:txBody>
          <a:bodyPr wrap="none" rtlCol="0">
            <a:spAutoFit/>
          </a:bodyPr>
          <a:lstStyle/>
          <a:p>
            <a:r>
              <a:rPr kumimoji="1" lang="ja-JP" altLang="en-US" sz="1200"/>
              <a:t>④</a:t>
            </a:r>
            <a:r>
              <a:rPr kumimoji="1" lang="en-US" altLang="ja-JP" sz="1200" dirty="0"/>
              <a:t> </a:t>
            </a:r>
            <a:r>
              <a:rPr kumimoji="1" lang="ja-JP" altLang="en-US" sz="1200"/>
              <a:t>パスワードの変更をする場合は</a:t>
            </a:r>
            <a:endParaRPr kumimoji="1" lang="en-US" altLang="ja-JP" sz="1200" dirty="0"/>
          </a:p>
          <a:p>
            <a:r>
              <a:rPr kumimoji="1" lang="ja-JP" altLang="en-US" sz="1200"/>
              <a:t>　</a:t>
            </a:r>
            <a:r>
              <a:rPr kumimoji="1" lang="en-US" altLang="ja-JP" sz="1200" dirty="0"/>
              <a:t> </a:t>
            </a:r>
            <a:r>
              <a:rPr kumimoji="1" lang="ja-JP" altLang="en-US" sz="1200"/>
              <a:t>右下ボタンよりよりパスワード変更してください</a:t>
            </a:r>
            <a:endParaRPr kumimoji="1" lang="en-US" altLang="ja-JP" sz="1200" dirty="0"/>
          </a:p>
        </p:txBody>
      </p:sp>
      <p:sp>
        <p:nvSpPr>
          <p:cNvPr id="50" name="テキスト ボックス 49">
            <a:extLst>
              <a:ext uri="{FF2B5EF4-FFF2-40B4-BE49-F238E27FC236}">
                <a16:creationId xmlns:a16="http://schemas.microsoft.com/office/drawing/2014/main" id="{E080A591-C633-0BA6-3C3A-E3F484586ABB}"/>
              </a:ext>
            </a:extLst>
          </p:cNvPr>
          <p:cNvSpPr txBox="1"/>
          <p:nvPr/>
        </p:nvSpPr>
        <p:spPr>
          <a:xfrm>
            <a:off x="2639116" y="1650261"/>
            <a:ext cx="415498" cy="369332"/>
          </a:xfrm>
          <a:prstGeom prst="rect">
            <a:avLst/>
          </a:prstGeom>
          <a:noFill/>
        </p:spPr>
        <p:txBody>
          <a:bodyPr wrap="none" rtlCol="0">
            <a:spAutoFit/>
          </a:bodyPr>
          <a:lstStyle/>
          <a:p>
            <a:r>
              <a:rPr kumimoji="1" lang="ja-JP" altLang="en-US">
                <a:solidFill>
                  <a:srgbClr val="FF0000"/>
                </a:solidFill>
              </a:rPr>
              <a:t>①</a:t>
            </a:r>
          </a:p>
        </p:txBody>
      </p:sp>
      <p:sp>
        <p:nvSpPr>
          <p:cNvPr id="52" name="テキスト ボックス 51">
            <a:extLst>
              <a:ext uri="{FF2B5EF4-FFF2-40B4-BE49-F238E27FC236}">
                <a16:creationId xmlns:a16="http://schemas.microsoft.com/office/drawing/2014/main" id="{52161B69-D668-8E54-80B8-2ACC2DD251F9}"/>
              </a:ext>
            </a:extLst>
          </p:cNvPr>
          <p:cNvSpPr txBox="1"/>
          <p:nvPr/>
        </p:nvSpPr>
        <p:spPr>
          <a:xfrm>
            <a:off x="221664" y="5738195"/>
            <a:ext cx="415498" cy="369332"/>
          </a:xfrm>
          <a:prstGeom prst="rect">
            <a:avLst/>
          </a:prstGeom>
          <a:noFill/>
        </p:spPr>
        <p:txBody>
          <a:bodyPr wrap="none" rtlCol="0">
            <a:spAutoFit/>
          </a:bodyPr>
          <a:lstStyle/>
          <a:p>
            <a:r>
              <a:rPr kumimoji="1" lang="ja-JP" altLang="en-US">
                <a:solidFill>
                  <a:srgbClr val="FF0000"/>
                </a:solidFill>
              </a:rPr>
              <a:t>②</a:t>
            </a:r>
          </a:p>
        </p:txBody>
      </p:sp>
      <p:sp>
        <p:nvSpPr>
          <p:cNvPr id="54" name="テキスト ボックス 53">
            <a:extLst>
              <a:ext uri="{FF2B5EF4-FFF2-40B4-BE49-F238E27FC236}">
                <a16:creationId xmlns:a16="http://schemas.microsoft.com/office/drawing/2014/main" id="{B972DC5B-8A40-9E9B-A688-B376B273621A}"/>
              </a:ext>
            </a:extLst>
          </p:cNvPr>
          <p:cNvSpPr txBox="1"/>
          <p:nvPr/>
        </p:nvSpPr>
        <p:spPr>
          <a:xfrm>
            <a:off x="7271307" y="4793783"/>
            <a:ext cx="415498" cy="369332"/>
          </a:xfrm>
          <a:prstGeom prst="rect">
            <a:avLst/>
          </a:prstGeom>
          <a:noFill/>
        </p:spPr>
        <p:txBody>
          <a:bodyPr wrap="none" rtlCol="0">
            <a:spAutoFit/>
          </a:bodyPr>
          <a:lstStyle/>
          <a:p>
            <a:r>
              <a:rPr kumimoji="1" lang="ja-JP" altLang="en-US">
                <a:solidFill>
                  <a:srgbClr val="FF0000"/>
                </a:solidFill>
              </a:rPr>
              <a:t>③</a:t>
            </a:r>
          </a:p>
        </p:txBody>
      </p:sp>
      <p:sp>
        <p:nvSpPr>
          <p:cNvPr id="56" name="テキスト ボックス 55">
            <a:extLst>
              <a:ext uri="{FF2B5EF4-FFF2-40B4-BE49-F238E27FC236}">
                <a16:creationId xmlns:a16="http://schemas.microsoft.com/office/drawing/2014/main" id="{81095A69-36AF-38F3-54B9-F76600CEA431}"/>
              </a:ext>
            </a:extLst>
          </p:cNvPr>
          <p:cNvSpPr txBox="1"/>
          <p:nvPr/>
        </p:nvSpPr>
        <p:spPr>
          <a:xfrm>
            <a:off x="7169539" y="5745082"/>
            <a:ext cx="415498" cy="369332"/>
          </a:xfrm>
          <a:prstGeom prst="rect">
            <a:avLst/>
          </a:prstGeom>
          <a:noFill/>
        </p:spPr>
        <p:txBody>
          <a:bodyPr wrap="none" rtlCol="0">
            <a:spAutoFit/>
          </a:bodyPr>
          <a:lstStyle/>
          <a:p>
            <a:r>
              <a:rPr kumimoji="1" lang="ja-JP" altLang="en-US">
                <a:solidFill>
                  <a:srgbClr val="FF0000"/>
                </a:solidFill>
              </a:rPr>
              <a:t>④</a:t>
            </a:r>
          </a:p>
        </p:txBody>
      </p:sp>
      <p:sp>
        <p:nvSpPr>
          <p:cNvPr id="58" name="右矢印 57">
            <a:extLst>
              <a:ext uri="{FF2B5EF4-FFF2-40B4-BE49-F238E27FC236}">
                <a16:creationId xmlns:a16="http://schemas.microsoft.com/office/drawing/2014/main" id="{11C4DC0D-5B07-FE17-713F-18F639BEA921}"/>
              </a:ext>
            </a:extLst>
          </p:cNvPr>
          <p:cNvSpPr/>
          <p:nvPr/>
        </p:nvSpPr>
        <p:spPr>
          <a:xfrm>
            <a:off x="3130802" y="4309151"/>
            <a:ext cx="4415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Google Shape;73;p15">
            <a:extLst>
              <a:ext uri="{FF2B5EF4-FFF2-40B4-BE49-F238E27FC236}">
                <a16:creationId xmlns:a16="http://schemas.microsoft.com/office/drawing/2014/main" id="{59C77931-2C3C-7774-9C26-6CF16AF69FEC}"/>
              </a:ext>
            </a:extLst>
          </p:cNvPr>
          <p:cNvSpPr/>
          <p:nvPr/>
        </p:nvSpPr>
        <p:spPr>
          <a:xfrm>
            <a:off x="651900" y="5698812"/>
            <a:ext cx="580764" cy="369333"/>
          </a:xfrm>
          <a:prstGeom prst="round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246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10;&#10;低い精度で自動的に生成された説明">
            <a:extLst>
              <a:ext uri="{FF2B5EF4-FFF2-40B4-BE49-F238E27FC236}">
                <a16:creationId xmlns:a16="http://schemas.microsoft.com/office/drawing/2014/main" id="{4B841170-0999-F0C1-FD40-39517BB9A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84" y="802196"/>
            <a:ext cx="2268427" cy="4992710"/>
          </a:xfrm>
          <a:prstGeom prst="rect">
            <a:avLst/>
          </a:prstGeom>
        </p:spPr>
      </p:pic>
      <p:sp>
        <p:nvSpPr>
          <p:cNvPr id="6" name="Google Shape;106;p17">
            <a:extLst>
              <a:ext uri="{FF2B5EF4-FFF2-40B4-BE49-F238E27FC236}">
                <a16:creationId xmlns:a16="http://schemas.microsoft.com/office/drawing/2014/main" id="{42BD66B5-886A-4EB9-AD40-BB4F5888BAF7}"/>
              </a:ext>
            </a:extLst>
          </p:cNvPr>
          <p:cNvSpPr/>
          <p:nvPr/>
        </p:nvSpPr>
        <p:spPr>
          <a:xfrm>
            <a:off x="3742696" y="6118586"/>
            <a:ext cx="1573360" cy="535156"/>
          </a:xfrm>
          <a:prstGeom prst="rect">
            <a:avLst/>
          </a:prstGeom>
          <a:solidFill>
            <a:srgbClr val="E2F1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50000"/>
              </a:lnSpc>
              <a:spcBef>
                <a:spcPts val="0"/>
              </a:spcBef>
              <a:spcAft>
                <a:spcPts val="0"/>
              </a:spcAft>
              <a:buClr>
                <a:schemeClr val="dk1"/>
              </a:buClr>
              <a:buSzPts val="1100"/>
              <a:buFont typeface="Arial"/>
              <a:buNone/>
            </a:pPr>
            <a:r>
              <a:rPr lang="ja-JP" altLang="en-US" sz="1400" dirty="0">
                <a:latin typeface="Meiryo UI" panose="020B0604030504040204" pitchFamily="50" charset="-128"/>
                <a:ea typeface="Meiryo UI" panose="020B0604030504040204" pitchFamily="50" charset="-128"/>
              </a:rPr>
              <a:t>メニューを閉じます。</a:t>
            </a:r>
            <a:endParaRPr sz="1400" dirty="0">
              <a:latin typeface="Meiryo UI" panose="020B0604030504040204" pitchFamily="50" charset="-128"/>
              <a:ea typeface="Meiryo UI" panose="020B0604030504040204" pitchFamily="50" charset="-128"/>
            </a:endParaRPr>
          </a:p>
        </p:txBody>
      </p:sp>
      <p:cxnSp>
        <p:nvCxnSpPr>
          <p:cNvPr id="7" name="Google Shape;107;p17">
            <a:extLst>
              <a:ext uri="{FF2B5EF4-FFF2-40B4-BE49-F238E27FC236}">
                <a16:creationId xmlns:a16="http://schemas.microsoft.com/office/drawing/2014/main" id="{B6984EEB-7C01-4F50-9154-AADCE8030BC4}"/>
              </a:ext>
            </a:extLst>
          </p:cNvPr>
          <p:cNvCxnSpPr>
            <a:cxnSpLocks/>
            <a:stCxn id="6" idx="1"/>
          </p:cNvCxnSpPr>
          <p:nvPr/>
        </p:nvCxnSpPr>
        <p:spPr>
          <a:xfrm flipH="1" flipV="1">
            <a:off x="1810698" y="5710447"/>
            <a:ext cx="1931998" cy="675717"/>
          </a:xfrm>
          <a:prstGeom prst="straightConnector1">
            <a:avLst/>
          </a:prstGeom>
          <a:noFill/>
          <a:ln w="9525" cap="flat" cmpd="sng">
            <a:solidFill>
              <a:schemeClr val="dk2"/>
            </a:solidFill>
            <a:prstDash val="solid"/>
            <a:round/>
            <a:headEnd type="none" w="med" len="med"/>
            <a:tailEnd type="triangle" w="med" len="med"/>
          </a:ln>
        </p:spPr>
      </p:cxnSp>
      <p:sp>
        <p:nvSpPr>
          <p:cNvPr id="3" name="スライド番号プレースホルダー 2">
            <a:extLst>
              <a:ext uri="{FF2B5EF4-FFF2-40B4-BE49-F238E27FC236}">
                <a16:creationId xmlns:a16="http://schemas.microsoft.com/office/drawing/2014/main" id="{228E61BF-C97A-49E1-B7D6-B31DD3F314E1}"/>
              </a:ext>
            </a:extLst>
          </p:cNvPr>
          <p:cNvSpPr>
            <a:spLocks noGrp="1"/>
          </p:cNvSpPr>
          <p:nvPr>
            <p:ph type="sldNum" sz="quarter" idx="12"/>
          </p:nvPr>
        </p:nvSpPr>
        <p:spPr/>
        <p:txBody>
          <a:bodyPr/>
          <a:lstStyle/>
          <a:p>
            <a:fld id="{296D6153-8CB9-44BD-93FF-86D4C7473078}" type="slidenum">
              <a:rPr kumimoji="1" lang="ja-JP" altLang="en-US" smtClean="0"/>
              <a:t>8</a:t>
            </a:fld>
            <a:endParaRPr kumimoji="1" lang="ja-JP" altLang="en-US"/>
          </a:p>
        </p:txBody>
      </p:sp>
      <p:cxnSp>
        <p:nvCxnSpPr>
          <p:cNvPr id="20" name="Google Shape;107;p17">
            <a:extLst>
              <a:ext uri="{FF2B5EF4-FFF2-40B4-BE49-F238E27FC236}">
                <a16:creationId xmlns:a16="http://schemas.microsoft.com/office/drawing/2014/main" id="{B4D0FFC6-4769-A021-59A6-DE4B1D489E24}"/>
              </a:ext>
            </a:extLst>
          </p:cNvPr>
          <p:cNvCxnSpPr>
            <a:cxnSpLocks/>
          </p:cNvCxnSpPr>
          <p:nvPr/>
        </p:nvCxnSpPr>
        <p:spPr>
          <a:xfrm>
            <a:off x="1833558" y="1750527"/>
            <a:ext cx="3947383" cy="0"/>
          </a:xfrm>
          <a:prstGeom prst="straightConnector1">
            <a:avLst/>
          </a:prstGeom>
          <a:noFill/>
          <a:ln w="9525" cap="flat" cmpd="sng">
            <a:solidFill>
              <a:schemeClr val="dk2"/>
            </a:solidFill>
            <a:prstDash val="solid"/>
            <a:round/>
            <a:headEnd type="none" w="med" len="med"/>
            <a:tailEnd type="triangle" w="med" len="med"/>
          </a:ln>
        </p:spPr>
      </p:cxnSp>
      <p:cxnSp>
        <p:nvCxnSpPr>
          <p:cNvPr id="21" name="Google Shape;107;p17">
            <a:extLst>
              <a:ext uri="{FF2B5EF4-FFF2-40B4-BE49-F238E27FC236}">
                <a16:creationId xmlns:a16="http://schemas.microsoft.com/office/drawing/2014/main" id="{ACA558D0-9054-105E-9D7A-77FB0FADE736}"/>
              </a:ext>
            </a:extLst>
          </p:cNvPr>
          <p:cNvCxnSpPr>
            <a:cxnSpLocks/>
          </p:cNvCxnSpPr>
          <p:nvPr/>
        </p:nvCxnSpPr>
        <p:spPr>
          <a:xfrm>
            <a:off x="1833558" y="2353501"/>
            <a:ext cx="3947383" cy="0"/>
          </a:xfrm>
          <a:prstGeom prst="straightConnector1">
            <a:avLst/>
          </a:prstGeom>
          <a:noFill/>
          <a:ln w="9525" cap="flat" cmpd="sng">
            <a:solidFill>
              <a:schemeClr val="dk2"/>
            </a:solidFill>
            <a:prstDash val="solid"/>
            <a:round/>
            <a:headEnd type="none" w="med" len="med"/>
            <a:tailEnd type="triangle" w="med" len="med"/>
          </a:ln>
        </p:spPr>
      </p:cxnSp>
      <p:cxnSp>
        <p:nvCxnSpPr>
          <p:cNvPr id="22" name="Google Shape;107;p17">
            <a:extLst>
              <a:ext uri="{FF2B5EF4-FFF2-40B4-BE49-F238E27FC236}">
                <a16:creationId xmlns:a16="http://schemas.microsoft.com/office/drawing/2014/main" id="{89360822-82BE-8B58-A258-136F36BE05A9}"/>
              </a:ext>
            </a:extLst>
          </p:cNvPr>
          <p:cNvCxnSpPr>
            <a:cxnSpLocks/>
          </p:cNvCxnSpPr>
          <p:nvPr/>
        </p:nvCxnSpPr>
        <p:spPr>
          <a:xfrm>
            <a:off x="1833558" y="2956475"/>
            <a:ext cx="3947383" cy="0"/>
          </a:xfrm>
          <a:prstGeom prst="straightConnector1">
            <a:avLst/>
          </a:prstGeom>
          <a:noFill/>
          <a:ln w="9525" cap="flat" cmpd="sng">
            <a:solidFill>
              <a:schemeClr val="dk2"/>
            </a:solidFill>
            <a:prstDash val="solid"/>
            <a:round/>
            <a:headEnd type="none" w="med" len="med"/>
            <a:tailEnd type="triangle" w="med" len="med"/>
          </a:ln>
        </p:spPr>
      </p:cxnSp>
      <p:cxnSp>
        <p:nvCxnSpPr>
          <p:cNvPr id="23" name="Google Shape;107;p17">
            <a:extLst>
              <a:ext uri="{FF2B5EF4-FFF2-40B4-BE49-F238E27FC236}">
                <a16:creationId xmlns:a16="http://schemas.microsoft.com/office/drawing/2014/main" id="{FC111365-C052-1A72-353F-DF0F507BA96B}"/>
              </a:ext>
            </a:extLst>
          </p:cNvPr>
          <p:cNvCxnSpPr>
            <a:cxnSpLocks/>
          </p:cNvCxnSpPr>
          <p:nvPr/>
        </p:nvCxnSpPr>
        <p:spPr>
          <a:xfrm>
            <a:off x="1833558" y="3559449"/>
            <a:ext cx="3947383" cy="0"/>
          </a:xfrm>
          <a:prstGeom prst="straightConnector1">
            <a:avLst/>
          </a:prstGeom>
          <a:noFill/>
          <a:ln w="9525" cap="flat" cmpd="sng">
            <a:solidFill>
              <a:schemeClr val="dk2"/>
            </a:solidFill>
            <a:prstDash val="solid"/>
            <a:round/>
            <a:headEnd type="none" w="med" len="med"/>
            <a:tailEnd type="triangle" w="med" len="med"/>
          </a:ln>
        </p:spPr>
      </p:cxnSp>
      <p:cxnSp>
        <p:nvCxnSpPr>
          <p:cNvPr id="26" name="Google Shape;107;p17">
            <a:extLst>
              <a:ext uri="{FF2B5EF4-FFF2-40B4-BE49-F238E27FC236}">
                <a16:creationId xmlns:a16="http://schemas.microsoft.com/office/drawing/2014/main" id="{DDE2C526-7B5F-5CC8-FACE-0BD014304B63}"/>
              </a:ext>
            </a:extLst>
          </p:cNvPr>
          <p:cNvCxnSpPr>
            <a:cxnSpLocks/>
          </p:cNvCxnSpPr>
          <p:nvPr/>
        </p:nvCxnSpPr>
        <p:spPr>
          <a:xfrm>
            <a:off x="1833558" y="1147553"/>
            <a:ext cx="3947383" cy="0"/>
          </a:xfrm>
          <a:prstGeom prst="straightConnector1">
            <a:avLst/>
          </a:prstGeom>
          <a:noFill/>
          <a:ln w="9525" cap="flat" cmpd="sng">
            <a:solidFill>
              <a:schemeClr val="dk2"/>
            </a:solidFill>
            <a:prstDash val="solid"/>
            <a:round/>
            <a:headEnd type="none" w="med" len="med"/>
            <a:tailEnd type="triangle" w="med" len="med"/>
          </a:ln>
        </p:spPr>
      </p:cxnSp>
      <p:sp>
        <p:nvSpPr>
          <p:cNvPr id="27" name="コンテンツ プレースホルダー 2">
            <a:extLst>
              <a:ext uri="{FF2B5EF4-FFF2-40B4-BE49-F238E27FC236}">
                <a16:creationId xmlns:a16="http://schemas.microsoft.com/office/drawing/2014/main" id="{B4B31972-AABD-F10D-CDAE-3CA0CCC84B22}"/>
              </a:ext>
            </a:extLst>
          </p:cNvPr>
          <p:cNvSpPr txBox="1">
            <a:spLocks/>
          </p:cNvSpPr>
          <p:nvPr/>
        </p:nvSpPr>
        <p:spPr>
          <a:xfrm>
            <a:off x="5969016" y="985260"/>
            <a:ext cx="2268427" cy="353716"/>
          </a:xfrm>
          <a:prstGeom prst="rect">
            <a:avLst/>
          </a:prstGeom>
          <a:noFill/>
          <a:ln>
            <a:no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indent="0" algn="ctr">
              <a:lnSpc>
                <a:spcPct val="200000"/>
              </a:lnSpc>
              <a:spcBef>
                <a:spcPts val="0"/>
              </a:spcBef>
              <a:buClr>
                <a:srgbClr val="980000"/>
              </a:buClr>
              <a:buSzPts val="900"/>
              <a:buNone/>
            </a:pPr>
            <a:r>
              <a:rPr lang="en-US" altLang="ja-JP" sz="1200" dirty="0"/>
              <a:t>11〜13</a:t>
            </a:r>
            <a:r>
              <a:rPr lang="ja-JP" altLang="en-US" sz="1200"/>
              <a:t>ページ（手順</a:t>
            </a:r>
            <a:r>
              <a:rPr lang="en-US" altLang="ja-JP" sz="1200" dirty="0"/>
              <a:t>③-1.2.3</a:t>
            </a:r>
            <a:r>
              <a:rPr lang="ja-JP" altLang="en-US" sz="1200"/>
              <a:t>）</a:t>
            </a:r>
            <a:endParaRPr lang="en-US" altLang="ja-JP" sz="1200" dirty="0"/>
          </a:p>
        </p:txBody>
      </p:sp>
      <p:sp>
        <p:nvSpPr>
          <p:cNvPr id="32" name="コンテンツ プレースホルダー 2">
            <a:extLst>
              <a:ext uri="{FF2B5EF4-FFF2-40B4-BE49-F238E27FC236}">
                <a16:creationId xmlns:a16="http://schemas.microsoft.com/office/drawing/2014/main" id="{3A72BA66-C7D7-BD9A-1D18-F1AA107888E3}"/>
              </a:ext>
            </a:extLst>
          </p:cNvPr>
          <p:cNvSpPr txBox="1">
            <a:spLocks/>
          </p:cNvSpPr>
          <p:nvPr/>
        </p:nvSpPr>
        <p:spPr>
          <a:xfrm>
            <a:off x="5969017" y="3369776"/>
            <a:ext cx="1703992" cy="353716"/>
          </a:xfrm>
          <a:prstGeom prst="rect">
            <a:avLst/>
          </a:prstGeom>
          <a:noFill/>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indent="0" algn="ctr">
              <a:lnSpc>
                <a:spcPct val="200000"/>
              </a:lnSpc>
              <a:spcBef>
                <a:spcPts val="0"/>
              </a:spcBef>
              <a:buClr>
                <a:srgbClr val="980000"/>
              </a:buClr>
              <a:buSzPts val="900"/>
              <a:buNone/>
            </a:pPr>
            <a:r>
              <a:rPr lang="en-US" altLang="ja-JP" sz="1200" dirty="0"/>
              <a:t>16</a:t>
            </a:r>
            <a:r>
              <a:rPr lang="ja-JP" altLang="en-US" sz="1200"/>
              <a:t>ページ（手順⑤）</a:t>
            </a:r>
            <a:endParaRPr lang="en-US" altLang="ja-JP" sz="1200" dirty="0"/>
          </a:p>
        </p:txBody>
      </p:sp>
      <p:sp>
        <p:nvSpPr>
          <p:cNvPr id="35" name="コンテンツ プレースホルダー 2">
            <a:extLst>
              <a:ext uri="{FF2B5EF4-FFF2-40B4-BE49-F238E27FC236}">
                <a16:creationId xmlns:a16="http://schemas.microsoft.com/office/drawing/2014/main" id="{DD54B28A-73FC-6EEA-EDDC-B5644DFFBA61}"/>
              </a:ext>
            </a:extLst>
          </p:cNvPr>
          <p:cNvSpPr txBox="1">
            <a:spLocks/>
          </p:cNvSpPr>
          <p:nvPr/>
        </p:nvSpPr>
        <p:spPr>
          <a:xfrm>
            <a:off x="5969016" y="1581389"/>
            <a:ext cx="2161729" cy="353716"/>
          </a:xfrm>
          <a:prstGeom prst="rect">
            <a:avLst/>
          </a:prstGeom>
          <a:noFill/>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indent="0" algn="ctr">
              <a:lnSpc>
                <a:spcPct val="200000"/>
              </a:lnSpc>
              <a:spcBef>
                <a:spcPts val="0"/>
              </a:spcBef>
              <a:buClr>
                <a:srgbClr val="980000"/>
              </a:buClr>
              <a:buSzPts val="900"/>
              <a:buNone/>
            </a:pPr>
            <a:r>
              <a:rPr lang="en-US" altLang="ja-JP" sz="1200" dirty="0"/>
              <a:t>14〜15</a:t>
            </a:r>
            <a:r>
              <a:rPr lang="ja-JP" altLang="en-US" sz="1200"/>
              <a:t>ページ（手順④</a:t>
            </a:r>
            <a:r>
              <a:rPr lang="en-US" altLang="ja-JP" sz="1200" dirty="0"/>
              <a:t>-1.2)</a:t>
            </a:r>
          </a:p>
        </p:txBody>
      </p:sp>
      <p:sp>
        <p:nvSpPr>
          <p:cNvPr id="36" name="コンテンツ プレースホルダー 2">
            <a:extLst>
              <a:ext uri="{FF2B5EF4-FFF2-40B4-BE49-F238E27FC236}">
                <a16:creationId xmlns:a16="http://schemas.microsoft.com/office/drawing/2014/main" id="{A94FED04-60C1-FAD8-2F8B-21C977081969}"/>
              </a:ext>
            </a:extLst>
          </p:cNvPr>
          <p:cNvSpPr txBox="1">
            <a:spLocks/>
          </p:cNvSpPr>
          <p:nvPr/>
        </p:nvSpPr>
        <p:spPr>
          <a:xfrm>
            <a:off x="5969017" y="2177518"/>
            <a:ext cx="1703992" cy="353716"/>
          </a:xfrm>
          <a:prstGeom prst="rect">
            <a:avLst/>
          </a:prstGeom>
          <a:noFill/>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indent="0" algn="ctr">
              <a:lnSpc>
                <a:spcPct val="200000"/>
              </a:lnSpc>
              <a:spcBef>
                <a:spcPts val="0"/>
              </a:spcBef>
              <a:buClr>
                <a:srgbClr val="980000"/>
              </a:buClr>
              <a:buSzPts val="900"/>
              <a:buNone/>
            </a:pPr>
            <a:r>
              <a:rPr lang="en-US" altLang="ja-JP" sz="1200" dirty="0"/>
              <a:t>10</a:t>
            </a:r>
            <a:r>
              <a:rPr lang="ja-JP" altLang="en-US" sz="1200"/>
              <a:t>ページ（手順②）</a:t>
            </a:r>
            <a:endParaRPr lang="en-US" altLang="ja-JP" sz="1200" dirty="0"/>
          </a:p>
        </p:txBody>
      </p:sp>
      <p:sp>
        <p:nvSpPr>
          <p:cNvPr id="37" name="コンテンツ プレースホルダー 2">
            <a:extLst>
              <a:ext uri="{FF2B5EF4-FFF2-40B4-BE49-F238E27FC236}">
                <a16:creationId xmlns:a16="http://schemas.microsoft.com/office/drawing/2014/main" id="{5E32024D-F3DB-D958-90A9-34A367DB5F58}"/>
              </a:ext>
            </a:extLst>
          </p:cNvPr>
          <p:cNvSpPr txBox="1">
            <a:spLocks/>
          </p:cNvSpPr>
          <p:nvPr/>
        </p:nvSpPr>
        <p:spPr>
          <a:xfrm>
            <a:off x="5969017" y="2773647"/>
            <a:ext cx="1703992" cy="353716"/>
          </a:xfrm>
          <a:prstGeom prst="rect">
            <a:avLst/>
          </a:prstGeom>
          <a:noFill/>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indent="0" algn="ctr">
              <a:lnSpc>
                <a:spcPct val="200000"/>
              </a:lnSpc>
              <a:spcBef>
                <a:spcPts val="0"/>
              </a:spcBef>
              <a:buClr>
                <a:srgbClr val="980000"/>
              </a:buClr>
              <a:buSzPts val="900"/>
              <a:buNone/>
            </a:pPr>
            <a:r>
              <a:rPr lang="en-US" altLang="ja-JP" sz="1200" dirty="0"/>
              <a:t>9</a:t>
            </a:r>
            <a:r>
              <a:rPr lang="ja-JP" altLang="en-US" sz="1200"/>
              <a:t>ページ（ 手順①）</a:t>
            </a:r>
            <a:endParaRPr lang="en-US" altLang="ja-JP" sz="1200" dirty="0"/>
          </a:p>
        </p:txBody>
      </p:sp>
      <p:sp>
        <p:nvSpPr>
          <p:cNvPr id="9" name="タイトル 1">
            <a:extLst>
              <a:ext uri="{FF2B5EF4-FFF2-40B4-BE49-F238E27FC236}">
                <a16:creationId xmlns:a16="http://schemas.microsoft.com/office/drawing/2014/main" id="{B7B44A9F-4364-489D-CD81-736D3897C77D}"/>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kern="1200">
                <a:solidFill>
                  <a:schemeClr val="tx1"/>
                </a:solidFill>
                <a:latin typeface="Hiragino Kaku Gothic Pro W3" panose="020B0300000000000000" pitchFamily="34" charset="-128"/>
                <a:ea typeface="Hiragino Kaku Gothic Pro W3" panose="020B0300000000000000" pitchFamily="34" charset="-128"/>
                <a:cs typeface="+mj-cs"/>
              </a:defRPr>
            </a:lvl1pPr>
          </a:lstStyle>
          <a:p>
            <a:r>
              <a:rPr lang="ja-JP" altLang="en-US"/>
              <a:t>■認定講師専用画面</a:t>
            </a:r>
            <a:endParaRPr lang="ja-JP" altLang="en-US" dirty="0"/>
          </a:p>
        </p:txBody>
      </p:sp>
      <p:sp>
        <p:nvSpPr>
          <p:cNvPr id="2" name="正方形/長方形 1">
            <a:extLst>
              <a:ext uri="{FF2B5EF4-FFF2-40B4-BE49-F238E27FC236}">
                <a16:creationId xmlns:a16="http://schemas.microsoft.com/office/drawing/2014/main" id="{4EDB0C28-3655-FFCC-6754-6C0A25FF689F}"/>
              </a:ext>
            </a:extLst>
          </p:cNvPr>
          <p:cNvSpPr/>
          <p:nvPr/>
        </p:nvSpPr>
        <p:spPr>
          <a:xfrm>
            <a:off x="676484" y="4653089"/>
            <a:ext cx="1134214" cy="318961"/>
          </a:xfrm>
          <a:prstGeom prst="rect">
            <a:avLst/>
          </a:prstGeom>
          <a:solidFill>
            <a:srgbClr val="AA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Google Shape;107;p17">
            <a:extLst>
              <a:ext uri="{FF2B5EF4-FFF2-40B4-BE49-F238E27FC236}">
                <a16:creationId xmlns:a16="http://schemas.microsoft.com/office/drawing/2014/main" id="{0D12309C-C625-A2C1-B410-4E1808D4C829}"/>
              </a:ext>
            </a:extLst>
          </p:cNvPr>
          <p:cNvCxnSpPr>
            <a:cxnSpLocks/>
          </p:cNvCxnSpPr>
          <p:nvPr/>
        </p:nvCxnSpPr>
        <p:spPr>
          <a:xfrm>
            <a:off x="1833558" y="4153809"/>
            <a:ext cx="3947383" cy="0"/>
          </a:xfrm>
          <a:prstGeom prst="straightConnector1">
            <a:avLst/>
          </a:prstGeom>
          <a:noFill/>
          <a:ln w="9525" cap="flat" cmpd="sng">
            <a:solidFill>
              <a:schemeClr val="dk2"/>
            </a:solidFill>
            <a:prstDash val="solid"/>
            <a:round/>
            <a:headEnd type="none" w="med" len="med"/>
            <a:tailEnd type="triangle" w="med" len="med"/>
          </a:ln>
        </p:spPr>
      </p:cxnSp>
      <p:sp>
        <p:nvSpPr>
          <p:cNvPr id="8" name="コンテンツ プレースホルダー 2">
            <a:extLst>
              <a:ext uri="{FF2B5EF4-FFF2-40B4-BE49-F238E27FC236}">
                <a16:creationId xmlns:a16="http://schemas.microsoft.com/office/drawing/2014/main" id="{14ACA783-45E7-7B54-7531-70BA28F946F5}"/>
              </a:ext>
            </a:extLst>
          </p:cNvPr>
          <p:cNvSpPr txBox="1">
            <a:spLocks/>
          </p:cNvSpPr>
          <p:nvPr/>
        </p:nvSpPr>
        <p:spPr>
          <a:xfrm>
            <a:off x="5969017" y="3895556"/>
            <a:ext cx="1703992" cy="353716"/>
          </a:xfrm>
          <a:prstGeom prst="rect">
            <a:avLst/>
          </a:prstGeom>
          <a:noFill/>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indent="0" algn="ctr">
              <a:lnSpc>
                <a:spcPct val="200000"/>
              </a:lnSpc>
              <a:spcBef>
                <a:spcPts val="0"/>
              </a:spcBef>
              <a:buClr>
                <a:srgbClr val="980000"/>
              </a:buClr>
              <a:buSzPts val="900"/>
              <a:buNone/>
            </a:pPr>
            <a:r>
              <a:rPr lang="en-US" altLang="ja-JP" sz="1200" dirty="0"/>
              <a:t>17</a:t>
            </a:r>
            <a:r>
              <a:rPr lang="ja-JP" altLang="en-US" sz="1200"/>
              <a:t>ページ（手順⑥）</a:t>
            </a:r>
            <a:endParaRPr lang="en-US" altLang="ja-JP" sz="1200" dirty="0"/>
          </a:p>
        </p:txBody>
      </p:sp>
    </p:spTree>
    <p:extLst>
      <p:ext uri="{BB962C8B-B14F-4D97-AF65-F5344CB8AC3E}">
        <p14:creationId xmlns:p14="http://schemas.microsoft.com/office/powerpoint/2010/main" val="150659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10;&#10;低い精度で自動的に生成された説明">
            <a:extLst>
              <a:ext uri="{FF2B5EF4-FFF2-40B4-BE49-F238E27FC236}">
                <a16:creationId xmlns:a16="http://schemas.microsoft.com/office/drawing/2014/main" id="{1A2A9CD0-4B2E-AAD6-98B4-12131B472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63" y="855864"/>
            <a:ext cx="1251549" cy="2754605"/>
          </a:xfrm>
          <a:prstGeom prst="rect">
            <a:avLst/>
          </a:prstGeom>
        </p:spPr>
      </p:pic>
      <p:sp>
        <p:nvSpPr>
          <p:cNvPr id="2" name="タイトル 1">
            <a:extLst>
              <a:ext uri="{FF2B5EF4-FFF2-40B4-BE49-F238E27FC236}">
                <a16:creationId xmlns:a16="http://schemas.microsoft.com/office/drawing/2014/main" id="{93AB1B7C-9B4F-4D0B-B594-C8BBB61519AD}"/>
              </a:ext>
            </a:extLst>
          </p:cNvPr>
          <p:cNvSpPr>
            <a:spLocks noGrp="1"/>
          </p:cNvSpPr>
          <p:nvPr>
            <p:ph type="title"/>
          </p:nvPr>
        </p:nvSpPr>
        <p:spPr/>
        <p:txBody>
          <a:bodyPr/>
          <a:lstStyle/>
          <a:p>
            <a:r>
              <a:rPr lang="ja-JP" altLang="en-US"/>
              <a:t>①セミナーを新規登録する</a:t>
            </a:r>
            <a:endParaRPr kumimoji="1" lang="ja-JP" altLang="en-US" dirty="0"/>
          </a:p>
        </p:txBody>
      </p:sp>
      <p:pic>
        <p:nvPicPr>
          <p:cNvPr id="4" name="Google Shape;274;p29">
            <a:extLst>
              <a:ext uri="{FF2B5EF4-FFF2-40B4-BE49-F238E27FC236}">
                <a16:creationId xmlns:a16="http://schemas.microsoft.com/office/drawing/2014/main" id="{837622C8-AF61-4FBF-8F5F-84280B55F6B3}"/>
              </a:ext>
            </a:extLst>
          </p:cNvPr>
          <p:cNvPicPr preferRelativeResize="0"/>
          <p:nvPr/>
        </p:nvPicPr>
        <p:blipFill rotWithShape="1">
          <a:blip r:embed="rId4">
            <a:alphaModFix/>
          </a:blip>
          <a:srcRect r="740"/>
          <a:stretch/>
        </p:blipFill>
        <p:spPr>
          <a:xfrm>
            <a:off x="2065301" y="833191"/>
            <a:ext cx="2724581" cy="2754605"/>
          </a:xfrm>
          <a:prstGeom prst="rect">
            <a:avLst/>
          </a:prstGeom>
          <a:noFill/>
          <a:ln>
            <a:noFill/>
          </a:ln>
        </p:spPr>
      </p:pic>
      <p:sp>
        <p:nvSpPr>
          <p:cNvPr id="3" name="スライド番号プレースホルダー 2">
            <a:extLst>
              <a:ext uri="{FF2B5EF4-FFF2-40B4-BE49-F238E27FC236}">
                <a16:creationId xmlns:a16="http://schemas.microsoft.com/office/drawing/2014/main" id="{16C288BE-DCA3-4DFA-B449-2765704EC2C0}"/>
              </a:ext>
            </a:extLst>
          </p:cNvPr>
          <p:cNvSpPr>
            <a:spLocks noGrp="1"/>
          </p:cNvSpPr>
          <p:nvPr>
            <p:ph type="sldNum" sz="quarter" idx="12"/>
          </p:nvPr>
        </p:nvSpPr>
        <p:spPr/>
        <p:txBody>
          <a:bodyPr/>
          <a:lstStyle/>
          <a:p>
            <a:fld id="{296D6153-8CB9-44BD-93FF-86D4C7473078}" type="slidenum">
              <a:rPr kumimoji="1" lang="ja-JP" altLang="en-US" smtClean="0"/>
              <a:t>9</a:t>
            </a:fld>
            <a:endParaRPr kumimoji="1" lang="ja-JP" altLang="en-US"/>
          </a:p>
        </p:txBody>
      </p:sp>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3F78D6B8-677A-7E20-20E1-FB0E72B80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0157" y="1765811"/>
            <a:ext cx="3167497" cy="3817083"/>
          </a:xfrm>
          <a:prstGeom prst="rect">
            <a:avLst/>
          </a:prstGeom>
        </p:spPr>
      </p:pic>
      <p:sp>
        <p:nvSpPr>
          <p:cNvPr id="11" name="正方形/長方形 10">
            <a:extLst>
              <a:ext uri="{FF2B5EF4-FFF2-40B4-BE49-F238E27FC236}">
                <a16:creationId xmlns:a16="http://schemas.microsoft.com/office/drawing/2014/main" id="{C29AE7B1-0ABA-09E7-227F-4C3393EBA816}"/>
              </a:ext>
            </a:extLst>
          </p:cNvPr>
          <p:cNvSpPr/>
          <p:nvPr/>
        </p:nvSpPr>
        <p:spPr>
          <a:xfrm>
            <a:off x="5375726" y="833191"/>
            <a:ext cx="3139624" cy="62871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latin typeface="+mn-ea"/>
              </a:rPr>
              <a:t>セミナーを登録すると</a:t>
            </a:r>
            <a:endParaRPr kumimoji="1" lang="en-US" altLang="ja-JP" sz="1400" dirty="0">
              <a:solidFill>
                <a:schemeClr val="tx1"/>
              </a:solidFill>
              <a:latin typeface="+mn-ea"/>
            </a:endParaRPr>
          </a:p>
          <a:p>
            <a:r>
              <a:rPr kumimoji="1" lang="ja-JP" altLang="en-US" sz="1400">
                <a:solidFill>
                  <a:schemeClr val="tx1"/>
                </a:solidFill>
                <a:latin typeface="+mn-ea"/>
              </a:rPr>
              <a:t>下記のようなメールが送られます。</a:t>
            </a:r>
            <a:endParaRPr kumimoji="1" lang="en-US" altLang="ja-JP" sz="1400" dirty="0">
              <a:solidFill>
                <a:schemeClr val="tx1"/>
              </a:solidFill>
              <a:latin typeface="+mn-ea"/>
            </a:endParaRPr>
          </a:p>
        </p:txBody>
      </p:sp>
      <p:sp>
        <p:nvSpPr>
          <p:cNvPr id="10" name="四角形: 角を丸くする 9">
            <a:extLst>
              <a:ext uri="{FF2B5EF4-FFF2-40B4-BE49-F238E27FC236}">
                <a16:creationId xmlns:a16="http://schemas.microsoft.com/office/drawing/2014/main" id="{27675FA5-AC38-461F-EECE-77FDB6E6D0D4}"/>
              </a:ext>
            </a:extLst>
          </p:cNvPr>
          <p:cNvSpPr/>
          <p:nvPr/>
        </p:nvSpPr>
        <p:spPr>
          <a:xfrm>
            <a:off x="2651145" y="3217702"/>
            <a:ext cx="517092" cy="324187"/>
          </a:xfrm>
          <a:prstGeom prst="roundRect">
            <a:avLst>
              <a:gd name="adj" fmla="val 611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89ACF580-CCC3-74B7-4DB3-1F14D0E4EE84}"/>
              </a:ext>
            </a:extLst>
          </p:cNvPr>
          <p:cNvCxnSpPr>
            <a:cxnSpLocks/>
          </p:cNvCxnSpPr>
          <p:nvPr/>
        </p:nvCxnSpPr>
        <p:spPr>
          <a:xfrm flipV="1">
            <a:off x="2917496" y="3583085"/>
            <a:ext cx="0" cy="365334"/>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7" name="正方形/長方形 16">
            <a:extLst>
              <a:ext uri="{FF2B5EF4-FFF2-40B4-BE49-F238E27FC236}">
                <a16:creationId xmlns:a16="http://schemas.microsoft.com/office/drawing/2014/main" id="{3D33FDE1-9B99-8183-9D33-493F082ECC65}"/>
              </a:ext>
            </a:extLst>
          </p:cNvPr>
          <p:cNvSpPr/>
          <p:nvPr/>
        </p:nvSpPr>
        <p:spPr>
          <a:xfrm>
            <a:off x="440073" y="6812280"/>
            <a:ext cx="358635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CF4EA70-6214-8D0A-2546-BD9BF5475D5A}"/>
              </a:ext>
            </a:extLst>
          </p:cNvPr>
          <p:cNvSpPr/>
          <p:nvPr/>
        </p:nvSpPr>
        <p:spPr>
          <a:xfrm>
            <a:off x="5360297" y="1671089"/>
            <a:ext cx="3436804" cy="400652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A15604E-7BDC-4788-893F-D8BC4DD8FDCC}"/>
              </a:ext>
            </a:extLst>
          </p:cNvPr>
          <p:cNvSpPr txBox="1"/>
          <p:nvPr/>
        </p:nvSpPr>
        <p:spPr>
          <a:xfrm>
            <a:off x="731317" y="3905521"/>
            <a:ext cx="4572000" cy="342786"/>
          </a:xfrm>
          <a:prstGeom prst="rect">
            <a:avLst/>
          </a:prstGeom>
          <a:noFill/>
        </p:spPr>
        <p:txBody>
          <a:bodyPr wrap="square">
            <a:spAutoFit/>
          </a:bodyPr>
          <a:lstStyle/>
          <a:p>
            <a:pPr lvl="0">
              <a:lnSpc>
                <a:spcPct val="150000"/>
              </a:lnSpc>
            </a:pPr>
            <a:r>
              <a:rPr lang="ja-JP" altLang="en-US" sz="1200"/>
              <a:t>すべての項目を記入後、下部の「保存する」をクリックします</a:t>
            </a:r>
            <a:endParaRPr lang="ja-JP" altLang="en-US" sz="1200" i="1" dirty="0">
              <a:solidFill>
                <a:srgbClr val="FF0000"/>
              </a:solidFill>
            </a:endParaRPr>
          </a:p>
        </p:txBody>
      </p:sp>
      <p:sp>
        <p:nvSpPr>
          <p:cNvPr id="5" name="正方形/長方形 4">
            <a:extLst>
              <a:ext uri="{FF2B5EF4-FFF2-40B4-BE49-F238E27FC236}">
                <a16:creationId xmlns:a16="http://schemas.microsoft.com/office/drawing/2014/main" id="{200D5FBF-B684-E57E-2106-9AA24FC80D81}"/>
              </a:ext>
            </a:extLst>
          </p:cNvPr>
          <p:cNvSpPr/>
          <p:nvPr/>
        </p:nvSpPr>
        <p:spPr>
          <a:xfrm>
            <a:off x="731317" y="2890680"/>
            <a:ext cx="1108647" cy="354330"/>
          </a:xfrm>
          <a:prstGeom prst="rect">
            <a:avLst/>
          </a:prstGeom>
          <a:solidFill>
            <a:srgbClr val="AA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57296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21030</TotalTime>
  <Words>840</Words>
  <Application>Microsoft Macintosh PowerPoint</Application>
  <PresentationFormat>画面に合わせる (4:3)</PresentationFormat>
  <Paragraphs>116</Paragraphs>
  <Slides>17</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Hiragino Kaku Gothic Pro W3</vt:lpstr>
      <vt:lpstr>Meiryo UI</vt:lpstr>
      <vt:lpstr>游ゴシック</vt:lpstr>
      <vt:lpstr>Arial</vt:lpstr>
      <vt:lpstr>Calibri</vt:lpstr>
      <vt:lpstr>Calibri Light</vt:lpstr>
      <vt:lpstr>Office テーマ</vt:lpstr>
      <vt:lpstr>株式会社はっぴぃandプロジェクト  システムマニュアル （認定講師画面）</vt:lpstr>
      <vt:lpstr>認定講師画面　目次</vt:lpstr>
      <vt:lpstr>①公式サイトからアカウント作成（初めてのログイン）</vt:lpstr>
      <vt:lpstr>③「作成する」をクリックしてメールを受け取る</vt:lpstr>
      <vt:lpstr>④承認後の通常ログイン</vt:lpstr>
      <vt:lpstr>■講師紹介ページを作る（最初にすること）</vt:lpstr>
      <vt:lpstr>講師紹介ページを完成させてください</vt:lpstr>
      <vt:lpstr>■認定講師専用画面</vt:lpstr>
      <vt:lpstr>①セミナーを新規登録する</vt:lpstr>
      <vt:lpstr>②承認待ちセミナー 一覧</vt:lpstr>
      <vt:lpstr>③-１ セミナー 一覧（承認後）</vt:lpstr>
      <vt:lpstr>③-２ セミナー一覧　セミナーの詳細確認と更新</vt:lpstr>
      <vt:lpstr>③-３ 認定講師画面　セミナー参加者への連絡方法</vt:lpstr>
      <vt:lpstr>④-１ 顧客管理</vt:lpstr>
      <vt:lpstr>④-２ 顧客管理（新規）</vt:lpstr>
      <vt:lpstr>⑤お知らせ（はっぴぃandプロジェクトから認定講師へのお知らせ）</vt:lpstr>
      <vt:lpstr>⑥ファイル（はっぴぃandプロジェクトから認定講師へのご提供資料）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はっぴぃ＆プロジェクト  システムマニュアル</dc:title>
  <dc:creator>浜町健史</dc:creator>
  <cp:lastModifiedBy>辻 瑞恵</cp:lastModifiedBy>
  <cp:revision>130</cp:revision>
  <cp:lastPrinted>2022-09-14T07:09:06Z</cp:lastPrinted>
  <dcterms:created xsi:type="dcterms:W3CDTF">2020-06-26T11:24:31Z</dcterms:created>
  <dcterms:modified xsi:type="dcterms:W3CDTF">2022-09-15T04:32:14Z</dcterms:modified>
</cp:coreProperties>
</file>